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592" y="146303"/>
            <a:ext cx="8814816" cy="2505456"/>
          </a:xfrm>
          <a:custGeom>
            <a:avLst/>
            <a:gdLst/>
            <a:ahLst/>
            <a:cxnLst/>
            <a:rect l="l" t="t" r="r" b="b"/>
            <a:pathLst>
              <a:path w="8814816" h="2505456">
                <a:moveTo>
                  <a:pt x="295821" y="0"/>
                </a:moveTo>
                <a:lnTo>
                  <a:pt x="271559" y="980"/>
                </a:lnTo>
                <a:lnTo>
                  <a:pt x="247838" y="3872"/>
                </a:lnTo>
                <a:lnTo>
                  <a:pt x="202320" y="15082"/>
                </a:lnTo>
                <a:lnTo>
                  <a:pt x="159876" y="33021"/>
                </a:lnTo>
                <a:lnTo>
                  <a:pt x="121115" y="57078"/>
                </a:lnTo>
                <a:lnTo>
                  <a:pt x="86645" y="86645"/>
                </a:lnTo>
                <a:lnTo>
                  <a:pt x="57077" y="121112"/>
                </a:lnTo>
                <a:lnTo>
                  <a:pt x="33019" y="159868"/>
                </a:lnTo>
                <a:lnTo>
                  <a:pt x="15081" y="202305"/>
                </a:lnTo>
                <a:lnTo>
                  <a:pt x="3871" y="247813"/>
                </a:lnTo>
                <a:lnTo>
                  <a:pt x="0" y="295783"/>
                </a:lnTo>
                <a:lnTo>
                  <a:pt x="0" y="2505456"/>
                </a:lnTo>
                <a:lnTo>
                  <a:pt x="8519033" y="2505456"/>
                </a:lnTo>
                <a:lnTo>
                  <a:pt x="8543287" y="2504475"/>
                </a:lnTo>
                <a:lnTo>
                  <a:pt x="8590101" y="2496857"/>
                </a:lnTo>
                <a:lnTo>
                  <a:pt x="8634150" y="2482207"/>
                </a:lnTo>
                <a:lnTo>
                  <a:pt x="8674823" y="2461132"/>
                </a:lnTo>
                <a:lnTo>
                  <a:pt x="8711511" y="2434244"/>
                </a:lnTo>
                <a:lnTo>
                  <a:pt x="8743604" y="2402151"/>
                </a:lnTo>
                <a:lnTo>
                  <a:pt x="8770492" y="2365463"/>
                </a:lnTo>
                <a:lnTo>
                  <a:pt x="8791567" y="2324790"/>
                </a:lnTo>
                <a:lnTo>
                  <a:pt x="8806217" y="2280741"/>
                </a:lnTo>
                <a:lnTo>
                  <a:pt x="8813835" y="2233927"/>
                </a:lnTo>
                <a:lnTo>
                  <a:pt x="8814816" y="2209673"/>
                </a:lnTo>
                <a:lnTo>
                  <a:pt x="8814816" y="0"/>
                </a:lnTo>
                <a:lnTo>
                  <a:pt x="295821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068" y="144779"/>
            <a:ext cx="8817864" cy="2508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592" y="146303"/>
            <a:ext cx="8814816" cy="2505456"/>
          </a:xfrm>
          <a:custGeom>
            <a:avLst/>
            <a:gdLst/>
            <a:ahLst/>
            <a:cxnLst/>
            <a:rect l="l" t="t" r="r" b="b"/>
            <a:pathLst>
              <a:path w="8814816" h="2505456">
                <a:moveTo>
                  <a:pt x="295821" y="0"/>
                </a:moveTo>
                <a:lnTo>
                  <a:pt x="8814816" y="0"/>
                </a:lnTo>
                <a:lnTo>
                  <a:pt x="8814816" y="2209673"/>
                </a:lnTo>
                <a:lnTo>
                  <a:pt x="8813835" y="2233927"/>
                </a:lnTo>
                <a:lnTo>
                  <a:pt x="8810943" y="2257642"/>
                </a:lnTo>
                <a:lnTo>
                  <a:pt x="8806217" y="2280741"/>
                </a:lnTo>
                <a:lnTo>
                  <a:pt x="8799733" y="2303150"/>
                </a:lnTo>
                <a:lnTo>
                  <a:pt x="8791567" y="2324790"/>
                </a:lnTo>
                <a:lnTo>
                  <a:pt x="8781794" y="2345587"/>
                </a:lnTo>
                <a:lnTo>
                  <a:pt x="8770492" y="2365463"/>
                </a:lnTo>
                <a:lnTo>
                  <a:pt x="8757737" y="2384343"/>
                </a:lnTo>
                <a:lnTo>
                  <a:pt x="8743604" y="2402151"/>
                </a:lnTo>
                <a:lnTo>
                  <a:pt x="8728170" y="2418810"/>
                </a:lnTo>
                <a:lnTo>
                  <a:pt x="8711511" y="2434244"/>
                </a:lnTo>
                <a:lnTo>
                  <a:pt x="8693703" y="2448377"/>
                </a:lnTo>
                <a:lnTo>
                  <a:pt x="8674823" y="2461132"/>
                </a:lnTo>
                <a:lnTo>
                  <a:pt x="8654947" y="2472434"/>
                </a:lnTo>
                <a:lnTo>
                  <a:pt x="8634150" y="2482207"/>
                </a:lnTo>
                <a:lnTo>
                  <a:pt x="8612510" y="2490373"/>
                </a:lnTo>
                <a:lnTo>
                  <a:pt x="8590101" y="2496857"/>
                </a:lnTo>
                <a:lnTo>
                  <a:pt x="8567002" y="2501583"/>
                </a:lnTo>
                <a:lnTo>
                  <a:pt x="8543287" y="2504475"/>
                </a:lnTo>
                <a:lnTo>
                  <a:pt x="8519033" y="2505456"/>
                </a:lnTo>
                <a:lnTo>
                  <a:pt x="0" y="2505456"/>
                </a:lnTo>
                <a:lnTo>
                  <a:pt x="0" y="295783"/>
                </a:lnTo>
                <a:lnTo>
                  <a:pt x="980" y="271528"/>
                </a:lnTo>
                <a:lnTo>
                  <a:pt x="3871" y="247813"/>
                </a:lnTo>
                <a:lnTo>
                  <a:pt x="8597" y="224714"/>
                </a:lnTo>
                <a:lnTo>
                  <a:pt x="15081" y="202305"/>
                </a:lnTo>
                <a:lnTo>
                  <a:pt x="23247" y="180665"/>
                </a:lnTo>
                <a:lnTo>
                  <a:pt x="33019" y="159868"/>
                </a:lnTo>
                <a:lnTo>
                  <a:pt x="44321" y="139992"/>
                </a:lnTo>
                <a:lnTo>
                  <a:pt x="57077" y="121112"/>
                </a:lnTo>
                <a:lnTo>
                  <a:pt x="71210" y="103304"/>
                </a:lnTo>
                <a:lnTo>
                  <a:pt x="86645" y="86645"/>
                </a:lnTo>
                <a:lnTo>
                  <a:pt x="103305" y="71211"/>
                </a:lnTo>
                <a:lnTo>
                  <a:pt x="121115" y="57078"/>
                </a:lnTo>
                <a:lnTo>
                  <a:pt x="139997" y="44323"/>
                </a:lnTo>
                <a:lnTo>
                  <a:pt x="159876" y="33021"/>
                </a:lnTo>
                <a:lnTo>
                  <a:pt x="180676" y="23248"/>
                </a:lnTo>
                <a:lnTo>
                  <a:pt x="202320" y="15082"/>
                </a:lnTo>
                <a:lnTo>
                  <a:pt x="224733" y="8598"/>
                </a:lnTo>
                <a:lnTo>
                  <a:pt x="247838" y="3872"/>
                </a:lnTo>
                <a:lnTo>
                  <a:pt x="271559" y="980"/>
                </a:lnTo>
                <a:lnTo>
                  <a:pt x="295821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8508" y="1604772"/>
            <a:ext cx="7091172" cy="1001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4267200"/>
            <a:ext cx="3515741" cy="2346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3973" y="4267200"/>
            <a:ext cx="3937127" cy="2228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273554" y="2918529"/>
            <a:ext cx="624909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Chapter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6:</a:t>
            </a:r>
            <a:r>
              <a:rPr sz="3200" spc="-25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Liste</a:t>
            </a:r>
            <a:r>
              <a:rPr sz="3200" i="1" spc="-9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ing</a:t>
            </a:r>
            <a:r>
              <a:rPr sz="3200" i="1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to the</a:t>
            </a:r>
            <a:r>
              <a:rPr sz="3200" i="1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3200" i="1" spc="-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i="1" spc="-9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le</a:t>
            </a:r>
            <a:endParaRPr sz="3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245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53412" y="452627"/>
            <a:ext cx="6825996" cy="955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1247" y="2126996"/>
            <a:ext cx="4578096" cy="0"/>
          </a:xfrm>
          <a:custGeom>
            <a:avLst/>
            <a:gdLst/>
            <a:ahLst/>
            <a:cxnLst/>
            <a:rect l="l" t="t" r="r" b="b"/>
            <a:pathLst>
              <a:path w="4578096">
                <a:moveTo>
                  <a:pt x="0" y="0"/>
                </a:moveTo>
                <a:lnTo>
                  <a:pt x="4578096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5000" y="2133600"/>
            <a:ext cx="3181350" cy="4241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745049"/>
            <a:ext cx="495819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J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oseph</a:t>
            </a:r>
            <a:r>
              <a:rPr sz="3200" spc="-2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3200" spc="-14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Case Stu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d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594" y="2232975"/>
            <a:ext cx="410179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endParaRPr sz="3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9794" y="3956973"/>
            <a:ext cx="2610919" cy="52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0"/>
              </a:lnSpc>
              <a:spcBef>
                <a:spcPts val="98"/>
              </a:spcBef>
            </a:pP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Statue</a:t>
            </a:r>
            <a:r>
              <a:rPr sz="1800" spc="-3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r>
              <a:rPr sz="1800" spc="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69" dirty="0" smtClean="0">
                <a:solidFill>
                  <a:srgbClr val="FFFFFF"/>
                </a:solidFill>
                <a:latin typeface="Rockwell"/>
                <a:cs typeface="Rockwell"/>
              </a:rPr>
              <a:t>J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ose</a:t>
            </a:r>
            <a:r>
              <a:rPr sz="1800" spc="4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1800" spc="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1800" spc="-8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1800" spc="-4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1800" spc="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endParaRPr sz="1800">
              <a:latin typeface="Rockwell"/>
              <a:cs typeface="Rockwell"/>
            </a:endParaRPr>
          </a:p>
          <a:p>
            <a:pPr marL="12700" marR="34289">
              <a:lnSpc>
                <a:spcPct val="97859"/>
              </a:lnSpc>
            </a:pPr>
            <a:r>
              <a:rPr sz="1800" spc="-4" dirty="0" smtClean="0">
                <a:solidFill>
                  <a:srgbClr val="FFFFFF"/>
                </a:solidFill>
                <a:latin typeface="Rockwell"/>
                <a:cs typeface="Rockwell"/>
              </a:rPr>
              <a:t>D</a:t>
            </a:r>
            <a:r>
              <a:rPr sz="1800" spc="-8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wnt</a:t>
            </a:r>
            <a:r>
              <a:rPr sz="1800" spc="-8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wn</a:t>
            </a:r>
            <a:r>
              <a:rPr sz="1800" spc="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Hali</a:t>
            </a:r>
            <a:r>
              <a:rPr sz="1800" spc="50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ax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5717" y="4230390"/>
            <a:ext cx="283833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endParaRPr sz="1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7844" y="96011"/>
            <a:ext cx="7863840" cy="1307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9428" y="5022596"/>
            <a:ext cx="2174748" cy="0"/>
          </a:xfrm>
          <a:custGeom>
            <a:avLst/>
            <a:gdLst/>
            <a:ahLst/>
            <a:cxnLst/>
            <a:rect l="l" t="t" r="r" b="b"/>
            <a:pathLst>
              <a:path w="2174748">
                <a:moveTo>
                  <a:pt x="0" y="0"/>
                </a:moveTo>
                <a:lnTo>
                  <a:pt x="2174748" y="0"/>
                </a:lnTo>
              </a:path>
            </a:pathLst>
          </a:custGeom>
          <a:ln w="1803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9428" y="5469128"/>
            <a:ext cx="2220468" cy="0"/>
          </a:xfrm>
          <a:custGeom>
            <a:avLst/>
            <a:gdLst/>
            <a:ahLst/>
            <a:cxnLst/>
            <a:rect l="l" t="t" r="r" b="b"/>
            <a:pathLst>
              <a:path w="2220468">
                <a:moveTo>
                  <a:pt x="0" y="0"/>
                </a:moveTo>
                <a:lnTo>
                  <a:pt x="2220468" y="0"/>
                </a:lnTo>
              </a:path>
            </a:pathLst>
          </a:custGeom>
          <a:ln w="1803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745049"/>
            <a:ext cx="7936313" cy="3321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8886">
              <a:lnSpc>
                <a:spcPts val="3415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Since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p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ople of B</a:t>
            </a: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ving</a:t>
            </a:r>
            <a:endParaRPr sz="3200">
              <a:latin typeface="Rockwell"/>
              <a:cs typeface="Rockwell"/>
            </a:endParaRPr>
          </a:p>
          <a:p>
            <a:pPr marL="305307">
              <a:lnSpc>
                <a:spcPct val="100012"/>
              </a:lnSpc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ou</a:t>
            </a:r>
            <a:r>
              <a:rPr sz="3200" spc="-69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le </a:t>
            </a:r>
            <a:r>
              <a:rPr sz="3200" spc="-6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etting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esponsi</a:t>
            </a:r>
            <a:r>
              <a:rPr sz="3200" spc="-75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le </a:t>
            </a:r>
            <a:r>
              <a:rPr sz="3200" spc="-5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8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nment, ma</a:t>
            </a:r>
            <a:r>
              <a:rPr sz="3200" spc="-9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decided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 tu</a:t>
            </a:r>
            <a:r>
              <a:rPr sz="3200" spc="7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 a</a:t>
            </a: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ainst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8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nment in a violent </a:t>
            </a:r>
            <a:r>
              <a:rPr sz="3200" spc="-39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-5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-325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200">
              <a:latin typeface="Rockwell"/>
              <a:cs typeface="Rockwell"/>
            </a:endParaRPr>
          </a:p>
          <a:p>
            <a:pPr marL="12700" marR="58886">
              <a:lnSpc>
                <a:spcPct val="97859"/>
              </a:lnSpc>
            </a:pPr>
            <a:r>
              <a:rPr sz="2250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2250" spc="-259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his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is called a 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re</a:t>
            </a:r>
            <a:r>
              <a:rPr sz="3200" b="1" i="1" spc="-9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ellion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200">
              <a:latin typeface="Rockwell"/>
              <a:cs typeface="Rockwell"/>
            </a:endParaRPr>
          </a:p>
          <a:p>
            <a:pPr marL="12700" marR="58886">
              <a:lnSpc>
                <a:spcPct val="97859"/>
              </a:lnSpc>
              <a:spcBef>
                <a:spcPts val="85"/>
              </a:spcBef>
            </a:pPr>
            <a:r>
              <a:rPr sz="2250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2250" spc="-259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he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 t</a:t>
            </a:r>
            <a:r>
              <a:rPr sz="3200" spc="-10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belli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ns in 1837:</a:t>
            </a:r>
            <a:endParaRPr sz="3200">
              <a:latin typeface="Rockwell"/>
              <a:cs typeface="Rockwell"/>
            </a:endParaRPr>
          </a:p>
          <a:p>
            <a:pPr marL="424484" marR="58886">
              <a:lnSpc>
                <a:spcPct val="97859"/>
              </a:lnSpc>
              <a:spcBef>
                <a:spcPts val="470"/>
              </a:spcBef>
            </a:pPr>
            <a:r>
              <a:rPr sz="2350" spc="0" dirty="0" smtClean="0">
                <a:solidFill>
                  <a:srgbClr val="AFCCAF"/>
                </a:solidFill>
                <a:latin typeface="Rockwell"/>
                <a:cs typeface="Rockwell"/>
              </a:rPr>
              <a:t>•</a:t>
            </a:r>
            <a:r>
              <a:rPr sz="2350" spc="374" dirty="0" smtClean="0">
                <a:solidFill>
                  <a:srgbClr val="AFCCAF"/>
                </a:solidFill>
                <a:latin typeface="Rockwell"/>
                <a:cs typeface="Rockwel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Rockwell"/>
                <a:cs typeface="Rockwell"/>
              </a:rPr>
              <a:t>1.</a:t>
            </a:r>
            <a:r>
              <a:rPr sz="2600" spc="-2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Rockwell"/>
                <a:cs typeface="Rockwell"/>
              </a:rPr>
              <a:t>L</a:t>
            </a:r>
            <a:r>
              <a:rPr sz="2600" spc="-125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2600" spc="-59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2600" spc="0" dirty="0" smtClean="0">
                <a:solidFill>
                  <a:srgbClr val="FFFFFF"/>
                </a:solidFill>
                <a:latin typeface="Rockwell"/>
                <a:cs typeface="Rockwell"/>
              </a:rPr>
              <a:t>er</a:t>
            </a:r>
            <a:r>
              <a:rPr sz="26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Rockwell"/>
                <a:cs typeface="Rockwell"/>
              </a:rPr>
              <a:t>Ca</a:t>
            </a:r>
            <a:r>
              <a:rPr sz="2600" spc="-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Rockwell"/>
                <a:cs typeface="Rockwell"/>
              </a:rPr>
              <a:t>ada</a:t>
            </a:r>
            <a:endParaRPr sz="26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7724" y="5157053"/>
            <a:ext cx="2854479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3450" spc="0" baseline="1234" dirty="0" smtClean="0">
                <a:solidFill>
                  <a:srgbClr val="AFCCAF"/>
                </a:solidFill>
                <a:latin typeface="Rockwell"/>
                <a:cs typeface="Rockwell"/>
              </a:rPr>
              <a:t>•</a:t>
            </a:r>
            <a:r>
              <a:rPr sz="3450" spc="403" baseline="1234" dirty="0" smtClean="0">
                <a:solidFill>
                  <a:srgbClr val="AFCCAF"/>
                </a:solidFill>
                <a:latin typeface="Rockwell"/>
                <a:cs typeface="Rockwell"/>
              </a:rPr>
              <a:t> </a:t>
            </a:r>
            <a:r>
              <a:rPr sz="3900" spc="0" baseline="1091" dirty="0" smtClean="0">
                <a:solidFill>
                  <a:srgbClr val="FFFFFF"/>
                </a:solidFill>
                <a:latin typeface="Rockwell"/>
                <a:cs typeface="Rockwell"/>
              </a:rPr>
              <a:t>2.</a:t>
            </a:r>
            <a:r>
              <a:rPr sz="3900" spc="-219" baseline="1091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900" spc="0" baseline="1091" dirty="0" smtClean="0">
                <a:solidFill>
                  <a:srgbClr val="FFFFFF"/>
                </a:solidFill>
                <a:latin typeface="Rockwell"/>
                <a:cs typeface="Rockwell"/>
              </a:rPr>
              <a:t>Up</a:t>
            </a:r>
            <a:r>
              <a:rPr sz="3900" spc="9" baseline="1091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3900" spc="0" baseline="1091" dirty="0" smtClean="0">
                <a:solidFill>
                  <a:srgbClr val="FFFFFF"/>
                </a:solidFill>
                <a:latin typeface="Rockwell"/>
                <a:cs typeface="Rockwell"/>
              </a:rPr>
              <a:t>er</a:t>
            </a:r>
            <a:r>
              <a:rPr sz="3900" spc="-9" baseline="1091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900" spc="0" baseline="1091" dirty="0" smtClean="0">
                <a:solidFill>
                  <a:srgbClr val="FFFFFF"/>
                </a:solidFill>
                <a:latin typeface="Rockwell"/>
                <a:cs typeface="Rockwell"/>
              </a:rPr>
              <a:t>Ca</a:t>
            </a:r>
            <a:r>
              <a:rPr sz="3900" spc="-4" baseline="1091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900" spc="0" baseline="1091" dirty="0" smtClean="0">
                <a:solidFill>
                  <a:srgbClr val="FFFFFF"/>
                </a:solidFill>
                <a:latin typeface="Rockwell"/>
                <a:cs typeface="Rockwell"/>
              </a:rPr>
              <a:t>ada</a:t>
            </a:r>
            <a:endParaRPr sz="26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9428" y="4882896"/>
            <a:ext cx="21747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19428" y="5329428"/>
            <a:ext cx="22204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0372" y="452627"/>
            <a:ext cx="8293608" cy="955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1247" y="2614676"/>
            <a:ext cx="4157472" cy="0"/>
          </a:xfrm>
          <a:custGeom>
            <a:avLst/>
            <a:gdLst/>
            <a:ahLst/>
            <a:cxnLst/>
            <a:rect l="l" t="t" r="r" b="b"/>
            <a:pathLst>
              <a:path w="4157472">
                <a:moveTo>
                  <a:pt x="0" y="0"/>
                </a:moveTo>
                <a:lnTo>
                  <a:pt x="4157472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0" y="3276600"/>
            <a:ext cx="2687954" cy="338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745049"/>
            <a:ext cx="8071494" cy="920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415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Students</a:t>
            </a:r>
            <a:r>
              <a:rPr sz="3200" spc="-3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need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 k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-14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w the 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iog</a:t>
            </a:r>
            <a:r>
              <a:rPr sz="3200" spc="-8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ap</a:t>
            </a:r>
            <a:r>
              <a:rPr sz="3200" spc="-94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endParaRPr sz="3200">
              <a:latin typeface="Rockwell"/>
              <a:cs typeface="Rockwell"/>
            </a:endParaRPr>
          </a:p>
          <a:p>
            <a:pPr marL="305307">
              <a:lnSpc>
                <a:spcPts val="3750"/>
              </a:lnSpc>
              <a:spcBef>
                <a:spcPts val="96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Louis</a:t>
            </a:r>
            <a:r>
              <a:rPr sz="3200" spc="-2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J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oseph 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apinea</a:t>
            </a:r>
            <a:r>
              <a:rPr sz="3200" spc="4" dirty="0" smtClean="0">
                <a:solidFill>
                  <a:srgbClr val="FFFFFF"/>
                </a:solidFill>
                <a:latin typeface="Rockwell"/>
                <a:cs typeface="Rockwell"/>
              </a:rPr>
              <a:t>u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r>
              <a:rPr sz="3200" spc="-27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He </a:t>
            </a: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as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leader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8547" y="2720790"/>
            <a:ext cx="689635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3200" i="1" spc="-129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i="1" spc="9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ti </a:t>
            </a:r>
            <a:r>
              <a:rPr sz="3200" i="1" spc="-129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3200" i="1" spc="-9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i="1" spc="8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iote</a:t>
            </a:r>
            <a:r>
              <a:rPr sz="3200" i="1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in L</a:t>
            </a:r>
            <a:r>
              <a:rPr sz="3200" spc="-14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er Canada.</a:t>
            </a:r>
            <a:endParaRPr sz="3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54212" y="987551"/>
            <a:ext cx="18288" cy="22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3752" y="4565396"/>
            <a:ext cx="1502663" cy="0"/>
          </a:xfrm>
          <a:custGeom>
            <a:avLst/>
            <a:gdLst/>
            <a:ahLst/>
            <a:cxnLst/>
            <a:rect l="l" t="t" r="r" b="b"/>
            <a:pathLst>
              <a:path w="1502663">
                <a:moveTo>
                  <a:pt x="0" y="0"/>
                </a:moveTo>
                <a:lnTo>
                  <a:pt x="1502663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745049"/>
            <a:ext cx="7885076" cy="28716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8886">
              <a:lnSpc>
                <a:spcPts val="3415"/>
              </a:lnSpc>
              <a:spcBef>
                <a:spcPts val="170"/>
              </a:spcBef>
            </a:pP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he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iss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u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es in L</a:t>
            </a:r>
            <a:r>
              <a:rPr sz="3200" spc="-15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er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Canada </a:t>
            </a:r>
            <a:r>
              <a:rPr sz="3200" spc="-9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e:</a:t>
            </a:r>
            <a:endParaRPr sz="3200">
              <a:latin typeface="Rockwell"/>
              <a:cs typeface="Rockwell"/>
            </a:endParaRPr>
          </a:p>
          <a:p>
            <a:pPr marL="528116" indent="-515416">
              <a:lnSpc>
                <a:spcPct val="100012"/>
              </a:lnSpc>
              <a:tabLst>
                <a:tab pos="520700" algn="l"/>
              </a:tabLst>
            </a:pPr>
            <a:r>
              <a:rPr sz="2250" spc="-4" dirty="0" smtClean="0">
                <a:solidFill>
                  <a:srgbClr val="71A276"/>
                </a:solidFill>
                <a:latin typeface="Rockwell"/>
                <a:cs typeface="Rockwell"/>
              </a:rPr>
              <a:t>1</a:t>
            </a:r>
            <a:r>
              <a:rPr sz="2250" spc="0" dirty="0" smtClean="0">
                <a:solidFill>
                  <a:srgbClr val="71A276"/>
                </a:solidFill>
                <a:latin typeface="Rockwell"/>
                <a:cs typeface="Rockwell"/>
              </a:rPr>
              <a:t>.	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ench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 </a:t>
            </a:r>
            <a:r>
              <a:rPr sz="3200" spc="-11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3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50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ied about losing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their langua</a:t>
            </a:r>
            <a:r>
              <a:rPr sz="3200" spc="-6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3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and cultu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due to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5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itish cont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ol</a:t>
            </a:r>
            <a:endParaRPr sz="3200">
              <a:latin typeface="Rockwell"/>
              <a:cs typeface="Rockwell"/>
            </a:endParaRPr>
          </a:p>
          <a:p>
            <a:pPr marL="12700" marR="58886">
              <a:lnSpc>
                <a:spcPct val="97859"/>
              </a:lnSpc>
            </a:pPr>
            <a:r>
              <a:rPr sz="2250" spc="-4" dirty="0" smtClean="0">
                <a:solidFill>
                  <a:srgbClr val="71A276"/>
                </a:solidFill>
                <a:latin typeface="Rockwell"/>
                <a:cs typeface="Rockwell"/>
              </a:rPr>
              <a:t>2</a:t>
            </a:r>
            <a:r>
              <a:rPr sz="2250" spc="0" dirty="0" smtClean="0">
                <a:solidFill>
                  <a:srgbClr val="71A276"/>
                </a:solidFill>
                <a:latin typeface="Rockwell"/>
                <a:cs typeface="Rockwell"/>
              </a:rPr>
              <a:t>.  </a:t>
            </a:r>
            <a:r>
              <a:rPr sz="2250" spc="483" dirty="0" smtClean="0">
                <a:solidFill>
                  <a:srgbClr val="71A276"/>
                </a:solidFill>
                <a:latin typeface="Rockwell"/>
                <a:cs typeface="Rockwell"/>
              </a:rPr>
              <a:t> </a:t>
            </a:r>
            <a:r>
              <a:rPr sz="3200" spc="-94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oor ha</a:t>
            </a:r>
            <a:r>
              <a:rPr sz="3200" spc="3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ests </a:t>
            </a:r>
            <a:r>
              <a:rPr sz="3200" spc="0" dirty="0" smtClean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sta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ation</a:t>
            </a:r>
            <a:endParaRPr sz="3200">
              <a:latin typeface="Rockwell"/>
              <a:cs typeface="Rockwell"/>
            </a:endParaRPr>
          </a:p>
          <a:p>
            <a:pPr marL="12700" marR="58886">
              <a:lnSpc>
                <a:spcPts val="3750"/>
              </a:lnSpc>
              <a:spcBef>
                <a:spcPts val="272"/>
              </a:spcBef>
            </a:pPr>
            <a:r>
              <a:rPr sz="3375" spc="-4" baseline="-1261" dirty="0" smtClean="0">
                <a:solidFill>
                  <a:srgbClr val="71A276"/>
                </a:solidFill>
                <a:latin typeface="Rockwell"/>
                <a:cs typeface="Rockwell"/>
              </a:rPr>
              <a:t>3</a:t>
            </a:r>
            <a:r>
              <a:rPr sz="3375" spc="0" baseline="-1261" dirty="0" smtClean="0">
                <a:solidFill>
                  <a:srgbClr val="71A276"/>
                </a:solidFill>
                <a:latin typeface="Rockwell"/>
                <a:cs typeface="Rockwell"/>
              </a:rPr>
              <a:t>.  </a:t>
            </a:r>
            <a:r>
              <a:rPr sz="3375" spc="502" baseline="-1261" dirty="0" smtClean="0">
                <a:solidFill>
                  <a:srgbClr val="71A276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Chole</a:t>
            </a:r>
            <a:r>
              <a:rPr sz="3200" spc="-9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 epidemic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4672010"/>
            <a:ext cx="720393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375" spc="-4" baseline="1261" dirty="0" smtClean="0">
                <a:solidFill>
                  <a:srgbClr val="71A276"/>
                </a:solidFill>
                <a:latin typeface="Rockwell"/>
                <a:cs typeface="Rockwell"/>
              </a:rPr>
              <a:t>4</a:t>
            </a:r>
            <a:r>
              <a:rPr sz="3375" spc="0" baseline="1261" dirty="0" smtClean="0">
                <a:solidFill>
                  <a:srgbClr val="71A276"/>
                </a:solidFill>
                <a:latin typeface="Rockwell"/>
                <a:cs typeface="Rockwell"/>
              </a:rPr>
              <a:t>.  </a:t>
            </a:r>
            <a:r>
              <a:rPr sz="3375" spc="483" baseline="1261" dirty="0" smtClean="0">
                <a:solidFill>
                  <a:srgbClr val="71A276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-2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settlers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10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ould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ta</a:t>
            </a:r>
            <a:r>
              <a:rPr sz="3200" spc="-89" dirty="0" smtClean="0">
                <a:solidFill>
                  <a:srgbClr val="FFFFFF"/>
                </a:solidFill>
                <a:latin typeface="Rockwell"/>
                <a:cs typeface="Rockwell"/>
              </a:rPr>
              <a:t>k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 all the land</a:t>
            </a:r>
            <a:endParaRPr sz="3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3232" y="452627"/>
            <a:ext cx="8266176" cy="955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1247" y="2517140"/>
            <a:ext cx="4538472" cy="0"/>
          </a:xfrm>
          <a:custGeom>
            <a:avLst/>
            <a:gdLst/>
            <a:ahLst/>
            <a:cxnLst/>
            <a:rect l="l" t="t" r="r" b="b"/>
            <a:pathLst>
              <a:path w="4538472">
                <a:moveTo>
                  <a:pt x="0" y="0"/>
                </a:moveTo>
                <a:lnTo>
                  <a:pt x="4538472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696281"/>
            <a:ext cx="7744850" cy="8714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5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Students</a:t>
            </a:r>
            <a:r>
              <a:rPr sz="3200" spc="-3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need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 k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-14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w the 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iog</a:t>
            </a:r>
            <a:r>
              <a:rPr sz="3200" spc="-8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ap</a:t>
            </a:r>
            <a:r>
              <a:rPr sz="3200" spc="-94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endParaRPr sz="3200">
              <a:latin typeface="Rockwell"/>
              <a:cs typeface="Rockwell"/>
            </a:endParaRPr>
          </a:p>
          <a:p>
            <a:pPr marL="262089" marR="234469" algn="ctr">
              <a:lnSpc>
                <a:spcPts val="3450"/>
              </a:lnSpc>
              <a:spcBef>
                <a:spcPts val="1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William </a:t>
            </a:r>
            <a:r>
              <a:rPr sz="3200" spc="-64" dirty="0" smtClean="0">
                <a:solidFill>
                  <a:srgbClr val="FFFFFF"/>
                </a:solidFill>
                <a:latin typeface="Rockwell"/>
                <a:cs typeface="Rockwell"/>
              </a:rPr>
              <a:t>L</a:t>
            </a: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on Mac</a:t>
            </a:r>
            <a:r>
              <a:rPr sz="3200" spc="-100" dirty="0" smtClean="0">
                <a:solidFill>
                  <a:srgbClr val="FFFFFF"/>
                </a:solidFill>
                <a:latin typeface="Rockwell"/>
                <a:cs typeface="Rockwell"/>
              </a:rPr>
              <a:t>k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enzie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(leader of </a:t>
            </a:r>
            <a:r>
              <a:rPr sz="3200" spc="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he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547" y="2574351"/>
            <a:ext cx="5498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54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ormers in Upper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Canad</a:t>
            </a:r>
            <a:r>
              <a:rPr sz="3200" spc="9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).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452556"/>
            <a:ext cx="791804" cy="1310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0"/>
              </a:lnSpc>
              <a:spcBef>
                <a:spcPts val="170"/>
              </a:spcBef>
            </a:pP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he</a:t>
            </a:r>
            <a:endParaRPr sz="3200">
              <a:latin typeface="Rockwell"/>
              <a:cs typeface="Rockwell"/>
            </a:endParaRPr>
          </a:p>
          <a:p>
            <a:pPr marL="12700" marR="61036">
              <a:lnSpc>
                <a:spcPts val="3454"/>
              </a:lnSpc>
              <a:spcBef>
                <a:spcPts val="2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1.</a:t>
            </a:r>
            <a:endParaRPr sz="3200">
              <a:latin typeface="Rockwell"/>
              <a:cs typeface="Rockwell"/>
            </a:endParaRPr>
          </a:p>
          <a:p>
            <a:pPr marL="12700" marR="61036">
              <a:lnSpc>
                <a:spcPts val="3450"/>
              </a:lnSpc>
            </a:pPr>
            <a:r>
              <a:rPr sz="3200" spc="4" dirty="0" smtClean="0">
                <a:solidFill>
                  <a:srgbClr val="FFFFFF"/>
                </a:solidFill>
                <a:latin typeface="Rockwell"/>
                <a:cs typeface="Rockwell"/>
              </a:rPr>
              <a:t>2.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2390" y="3452556"/>
            <a:ext cx="6302976" cy="1310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81">
              <a:lnSpc>
                <a:spcPts val="3410"/>
              </a:lnSpc>
              <a:spcBef>
                <a:spcPts val="170"/>
              </a:spcBef>
            </a:pP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issues</a:t>
            </a:r>
            <a:r>
              <a:rPr sz="3200" b="1" spc="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in Upper</a:t>
            </a:r>
            <a:r>
              <a:rPr sz="3200" b="1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Canada</a:t>
            </a:r>
            <a:r>
              <a:rPr sz="3200" b="1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e:</a:t>
            </a:r>
            <a:endParaRPr sz="3200">
              <a:latin typeface="Rockwell"/>
              <a:cs typeface="Rockwell"/>
            </a:endParaRPr>
          </a:p>
          <a:p>
            <a:pPr marL="120903">
              <a:lnSpc>
                <a:spcPts val="3454"/>
              </a:lnSpc>
              <a:spcBef>
                <a:spcPts val="2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3200" spc="-14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tax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mon</a:t>
            </a:r>
            <a:r>
              <a:rPr sz="3200" spc="-13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 </a:t>
            </a:r>
            <a:r>
              <a:rPr sz="3200" spc="-39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as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bei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g spent.</a:t>
            </a:r>
            <a:endParaRPr sz="3200">
              <a:latin typeface="Rockwell"/>
              <a:cs typeface="Rockwell"/>
            </a:endParaRPr>
          </a:p>
          <a:p>
            <a:pPr marL="120903" marR="10411">
              <a:lnSpc>
                <a:spcPts val="3450"/>
              </a:lnSpc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On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elite </a:t>
            </a:r>
            <a:r>
              <a:rPr sz="3200" spc="-5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ot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la</a:t>
            </a:r>
            <a:r>
              <a:rPr sz="3200" spc="-10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est and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8616" y="4330634"/>
            <a:ext cx="89170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best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547" y="4769546"/>
            <a:ext cx="263748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land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– not </a:t>
            </a:r>
            <a:r>
              <a:rPr sz="3200" spc="75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air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208466"/>
            <a:ext cx="42663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3.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5208466"/>
            <a:ext cx="593609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Ma</a:t>
            </a:r>
            <a:r>
              <a:rPr sz="3200" spc="-9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79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arm </a:t>
            </a:r>
            <a:r>
              <a:rPr sz="3200" spc="75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amilies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 </a:t>
            </a:r>
            <a:r>
              <a:rPr sz="3200" spc="79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acing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8547" y="5647674"/>
            <a:ext cx="204487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sta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ation.</a:t>
            </a:r>
            <a:endParaRPr sz="3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6948" y="452627"/>
            <a:ext cx="8257032" cy="955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1247" y="3590035"/>
            <a:ext cx="2677667" cy="0"/>
          </a:xfrm>
          <a:custGeom>
            <a:avLst/>
            <a:gdLst/>
            <a:ahLst/>
            <a:cxnLst/>
            <a:rect l="l" t="t" r="r" b="b"/>
            <a:pathLst>
              <a:path w="2677667">
                <a:moveTo>
                  <a:pt x="0" y="0"/>
                </a:moveTo>
                <a:lnTo>
                  <a:pt x="2677667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745049"/>
            <a:ext cx="7651215" cy="920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5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he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iss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u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es in Upper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and 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L</a:t>
            </a:r>
            <a:r>
              <a:rPr sz="3200" spc="-14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er Canada</a:t>
            </a:r>
            <a:endParaRPr sz="3200">
              <a:latin typeface="Rockwell"/>
              <a:cs typeface="Rockwell"/>
            </a:endParaRPr>
          </a:p>
          <a:p>
            <a:pPr marL="305307" marR="61081">
              <a:lnSpc>
                <a:spcPts val="3750"/>
              </a:lnSpc>
              <a:spcBef>
                <a:spcPts val="96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conti</a:t>
            </a:r>
            <a:r>
              <a:rPr sz="3200" spc="-3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ued,</a:t>
            </a:r>
            <a:r>
              <a:rPr sz="3200" spc="-27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so th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be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 to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et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ang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-325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208716"/>
            <a:ext cx="802332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L</a:t>
            </a:r>
            <a:r>
              <a:rPr sz="3200" spc="-14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er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Canada</a:t>
            </a:r>
            <a:r>
              <a:rPr sz="3200" spc="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sta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ted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 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bellion on</a:t>
            </a:r>
            <a:r>
              <a:rPr sz="3200" spc="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i="1" spc="-16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i="1" spc="-250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8547" y="3696396"/>
            <a:ext cx="7525145" cy="1407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0"/>
              </a:lnSpc>
              <a:spcBef>
                <a:spcPts val="170"/>
              </a:spcBef>
            </a:pPr>
            <a:r>
              <a:rPr sz="3200" i="1" dirty="0" smtClean="0">
                <a:solidFill>
                  <a:srgbClr val="FFFFFF"/>
                </a:solidFill>
                <a:latin typeface="Rockwell"/>
                <a:cs typeface="Rockwell"/>
              </a:rPr>
              <a:t>23,</a:t>
            </a:r>
            <a:r>
              <a:rPr sz="3200" i="1" spc="-33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183</a:t>
            </a:r>
            <a:r>
              <a:rPr sz="3200" i="1" spc="19" dirty="0" smtClean="0">
                <a:solidFill>
                  <a:srgbClr val="FFFFFF"/>
                </a:solidFill>
                <a:latin typeface="Rockwell"/>
                <a:cs typeface="Rockwell"/>
              </a:rPr>
              <a:t>7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r>
              <a:rPr sz="3200" spc="-39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he</a:t>
            </a:r>
            <a:r>
              <a:rPr sz="3200" spc="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i="1" spc="-129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3200" i="1" spc="-89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i="1" spc="8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iotes</a:t>
            </a:r>
            <a:r>
              <a:rPr sz="3200" i="1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59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ought a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ainst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endParaRPr sz="3200">
              <a:latin typeface="Rockwell"/>
              <a:cs typeface="Rockwell"/>
            </a:endParaRPr>
          </a:p>
          <a:p>
            <a:pPr marL="12700" marR="61036">
              <a:lnSpc>
                <a:spcPct val="97859"/>
              </a:lnSpc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5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itish,</a:t>
            </a:r>
            <a:r>
              <a:rPr sz="3200" spc="-27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ut 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 de</a:t>
            </a:r>
            <a:r>
              <a:rPr sz="3200" spc="79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eated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due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sz="3200" spc="75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endParaRPr sz="3200">
              <a:latin typeface="Rockwell"/>
              <a:cs typeface="Rockwell"/>
            </a:endParaRPr>
          </a:p>
          <a:p>
            <a:pPr marL="12700" marR="61036">
              <a:lnSpc>
                <a:spcPts val="3750"/>
              </a:lnSpc>
              <a:spcBef>
                <a:spcPts val="267"/>
              </a:spcBef>
            </a:pP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eapons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and little milita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ainin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54212" y="987551"/>
            <a:ext cx="18288" cy="22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99916" y="2078227"/>
            <a:ext cx="2732532" cy="0"/>
          </a:xfrm>
          <a:custGeom>
            <a:avLst/>
            <a:gdLst/>
            <a:ahLst/>
            <a:cxnLst/>
            <a:rect l="l" t="t" r="r" b="b"/>
            <a:pathLst>
              <a:path w="2732532">
                <a:moveTo>
                  <a:pt x="0" y="0"/>
                </a:moveTo>
                <a:lnTo>
                  <a:pt x="2732532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5296" y="4276598"/>
            <a:ext cx="1359408" cy="0"/>
          </a:xfrm>
          <a:custGeom>
            <a:avLst/>
            <a:gdLst/>
            <a:ahLst/>
            <a:cxnLst/>
            <a:rect l="l" t="t" r="r" b="b"/>
            <a:pathLst>
              <a:path w="1359408">
                <a:moveTo>
                  <a:pt x="0" y="0"/>
                </a:moveTo>
                <a:lnTo>
                  <a:pt x="1359408" y="0"/>
                </a:lnTo>
              </a:path>
            </a:pathLst>
          </a:custGeom>
          <a:ln w="287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696281"/>
            <a:ext cx="758377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he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belli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r>
              <a:rPr sz="3200" spc="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Upper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Canada sta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ted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547" y="2135439"/>
            <a:ext cx="7062041" cy="1310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0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one month late</a:t>
            </a:r>
            <a:r>
              <a:rPr sz="3200" spc="-18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,</a:t>
            </a:r>
            <a:r>
              <a:rPr sz="3200" spc="-25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Dec</a:t>
            </a:r>
            <a:r>
              <a:rPr sz="3200" i="1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183</a:t>
            </a:r>
            <a:r>
              <a:rPr sz="3200" i="1" spc="14" dirty="0" smtClean="0">
                <a:solidFill>
                  <a:srgbClr val="FFFFFF"/>
                </a:solidFill>
                <a:latin typeface="Rockwell"/>
                <a:cs typeface="Rockwell"/>
              </a:rPr>
              <a:t>7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r>
              <a:rPr sz="3200" spc="-27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Mac</a:t>
            </a:r>
            <a:r>
              <a:rPr sz="3200" spc="-89" dirty="0" smtClean="0">
                <a:solidFill>
                  <a:srgbClr val="FFFFFF"/>
                </a:solidFill>
                <a:latin typeface="Rockwell"/>
                <a:cs typeface="Rockwell"/>
              </a:rPr>
              <a:t>k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enzie</a:t>
            </a:r>
            <a:endParaRPr sz="3200">
              <a:latin typeface="Rockwell"/>
              <a:cs typeface="Rockwell"/>
            </a:endParaRPr>
          </a:p>
          <a:p>
            <a:pPr marL="12700" marR="61036">
              <a:lnSpc>
                <a:spcPts val="3454"/>
              </a:lnSpc>
              <a:spcBef>
                <a:spcPts val="2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(their leader)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9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ani</a:t>
            </a:r>
            <a:r>
              <a:rPr sz="3200" spc="-29" dirty="0" smtClean="0">
                <a:solidFill>
                  <a:srgbClr val="FFFFFF"/>
                </a:solidFill>
                <a:latin typeface="Rockwell"/>
                <a:cs typeface="Rockwell"/>
              </a:rPr>
              <a:t>z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ed a militia to</a:t>
            </a:r>
            <a:endParaRPr sz="3200">
              <a:latin typeface="Rockwell"/>
              <a:cs typeface="Rockwell"/>
            </a:endParaRPr>
          </a:p>
          <a:p>
            <a:pPr marL="12700" marR="61036">
              <a:lnSpc>
                <a:spcPts val="3450"/>
              </a:lnSpc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3200" spc="-13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otect</a:t>
            </a:r>
            <a:r>
              <a:rPr sz="3200" spc="-14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189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13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ont</a:t>
            </a:r>
            <a:r>
              <a:rPr sz="3200" spc="-15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891222"/>
            <a:ext cx="760164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mil</a:t>
            </a:r>
            <a:r>
              <a:rPr sz="3200" b="1" spc="4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tia</a:t>
            </a:r>
            <a:r>
              <a:rPr sz="3200" b="1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is a g</a:t>
            </a:r>
            <a:r>
              <a:rPr sz="3200" spc="-13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oup of citi</a:t>
            </a:r>
            <a:r>
              <a:rPr sz="3200" spc="-34" dirty="0" smtClean="0">
                <a:solidFill>
                  <a:srgbClr val="FFFFFF"/>
                </a:solidFill>
                <a:latin typeface="Rockwell"/>
                <a:cs typeface="Rockwell"/>
              </a:rPr>
              <a:t>z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ens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ho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8547" y="4330634"/>
            <a:ext cx="6828593" cy="87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0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not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ained soldiers,</a:t>
            </a:r>
            <a:r>
              <a:rPr sz="3200" spc="-25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ut </a:t>
            </a:r>
            <a:r>
              <a:rPr sz="3200" spc="-6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ho act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li</a:t>
            </a:r>
            <a:r>
              <a:rPr sz="3200" spc="-94" dirty="0" smtClean="0">
                <a:solidFill>
                  <a:srgbClr val="FFFFFF"/>
                </a:solidFill>
                <a:latin typeface="Rockwell"/>
                <a:cs typeface="Rockwell"/>
              </a:rPr>
              <a:t>k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endParaRPr sz="3200">
              <a:latin typeface="Rockwell"/>
              <a:cs typeface="Rockwell"/>
            </a:endParaRPr>
          </a:p>
          <a:p>
            <a:pPr marL="12700" marR="61036">
              <a:lnSpc>
                <a:spcPts val="3450"/>
              </a:lnSpc>
              <a:spcBef>
                <a:spcPts val="2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soldiers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in times of t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ou</a:t>
            </a:r>
            <a:r>
              <a:rPr sz="3200" spc="-69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l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5647674"/>
            <a:ext cx="762973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 also de</a:t>
            </a:r>
            <a:r>
              <a:rPr sz="3200" spc="89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eated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139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3200" spc="9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50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itish.</a:t>
            </a:r>
            <a:endParaRPr sz="3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5132" y="1047785"/>
            <a:ext cx="8049818" cy="470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32939" marR="22859">
              <a:lnSpc>
                <a:spcPts val="2580"/>
              </a:lnSpc>
              <a:spcBef>
                <a:spcPts val="129"/>
              </a:spcBef>
            </a:pPr>
            <a:r>
              <a:rPr sz="3900" b="1" spc="75" baseline="-3344" dirty="0" smtClean="0">
                <a:latin typeface="Arial"/>
                <a:cs typeface="Arial"/>
              </a:rPr>
              <a:t>-</a:t>
            </a:r>
            <a:r>
              <a:rPr sz="2550" b="1" spc="0" baseline="-5115" dirty="0" smtClean="0">
                <a:solidFill>
                  <a:srgbClr val="8A8A8A"/>
                </a:solidFill>
                <a:latin typeface="Arial"/>
                <a:cs typeface="Arial"/>
              </a:rPr>
              <a:t>.</a:t>
            </a:r>
            <a:r>
              <a:rPr sz="2550" b="1" spc="272" baseline="-5115" dirty="0" smtClean="0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sz="1350" spc="0" baseline="-9662" dirty="0" smtClean="0">
                <a:solidFill>
                  <a:srgbClr val="8A8A8A"/>
                </a:solidFill>
                <a:latin typeface="Times New Roman"/>
                <a:cs typeface="Times New Roman"/>
              </a:rPr>
              <a:t>.."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50"/>
              </a:lnSpc>
              <a:tabLst>
                <a:tab pos="8013700" algn="l"/>
              </a:tabLst>
            </a:pPr>
            <a:r>
              <a:rPr sz="1800" strike="sngStrike" baseline="2415" dirty="0" smtClean="0">
                <a:solidFill>
                  <a:srgbClr val="6B6B6B"/>
                </a:solidFill>
                <a:latin typeface="Times New Roman"/>
                <a:cs typeface="Times New Roman"/>
              </a:rPr>
              <a:t>-------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4184084"/>
            <a:ext cx="8085184" cy="1895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5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his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is an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3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tist</a:t>
            </a:r>
            <a:r>
              <a:rPr sz="3200" spc="-344" dirty="0" smtClean="0">
                <a:solidFill>
                  <a:srgbClr val="FFFFFF"/>
                </a:solidFill>
                <a:latin typeface="Rockwell"/>
                <a:cs typeface="Rockwell"/>
              </a:rPr>
              <a:t>’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depiction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of the hangi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endParaRPr sz="3200">
              <a:latin typeface="Rockwell"/>
              <a:cs typeface="Rockwell"/>
            </a:endParaRPr>
          </a:p>
          <a:p>
            <a:pPr marL="305307" marR="921373">
              <a:lnSpc>
                <a:spcPct val="100012"/>
              </a:lnSpc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of t</a:t>
            </a:r>
            <a:r>
              <a:rPr sz="3200" spc="-109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political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54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ormer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r>
              <a:rPr sz="3200" spc="-35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 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 han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ed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59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or their pa</a:t>
            </a:r>
            <a:r>
              <a:rPr sz="3200" spc="3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ticipation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bellion in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Upper Canada.</a:t>
            </a:r>
            <a:endParaRPr sz="3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9768" y="566927"/>
            <a:ext cx="8503920" cy="836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76600" y="3886200"/>
            <a:ext cx="2246883" cy="274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35940" y="1745049"/>
            <a:ext cx="8037364" cy="2383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8886">
              <a:lnSpc>
                <a:spcPts val="3415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he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most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impo</a:t>
            </a:r>
            <a:r>
              <a:rPr sz="3200" spc="3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tant 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es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u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lt of the</a:t>
            </a:r>
            <a:endParaRPr sz="3200">
              <a:latin typeface="Rockwell"/>
              <a:cs typeface="Rockwell"/>
            </a:endParaRPr>
          </a:p>
          <a:p>
            <a:pPr marL="305307">
              <a:lnSpc>
                <a:spcPct val="100012"/>
              </a:lnSpc>
            </a:pP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bellions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as that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in 1</a:t>
            </a:r>
            <a:r>
              <a:rPr sz="3200" spc="4" dirty="0" smtClean="0">
                <a:solidFill>
                  <a:srgbClr val="FFFFFF"/>
                </a:solidFill>
                <a:latin typeface="Rockwell"/>
                <a:cs typeface="Rockwell"/>
              </a:rPr>
              <a:t>8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38,</a:t>
            </a:r>
            <a:r>
              <a:rPr sz="3200" spc="-26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B</a:t>
            </a:r>
            <a:r>
              <a:rPr sz="3200" spc="50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itish 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13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8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nment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sent 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Lo</a:t>
            </a:r>
            <a:r>
              <a:rPr sz="3200" b="1" i="1" spc="-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d</a:t>
            </a:r>
            <a:r>
              <a:rPr sz="3200" b="1" i="1" spc="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Du</a:t>
            </a:r>
            <a:r>
              <a:rPr sz="3200" b="1" i="1" spc="-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ham</a:t>
            </a:r>
            <a:r>
              <a:rPr sz="3200" b="1" i="1" spc="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 B</a:t>
            </a:r>
            <a:r>
              <a:rPr sz="3200" spc="-5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 i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esti</a:t>
            </a: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ate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situa</a:t>
            </a:r>
            <a:r>
              <a:rPr sz="3200" spc="9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ion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and decide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hat to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d</a:t>
            </a:r>
            <a:r>
              <a:rPr sz="3200" spc="-15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54212" y="987551"/>
            <a:ext cx="18288" cy="22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609600"/>
            <a:ext cx="3190875" cy="3895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36975" y="479494"/>
            <a:ext cx="4449571" cy="920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5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He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made t</a:t>
            </a:r>
            <a:r>
              <a:rPr sz="3200" spc="-10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impo</a:t>
            </a:r>
            <a:r>
              <a:rPr sz="3200" spc="3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tant</a:t>
            </a:r>
            <a:endParaRPr sz="3200">
              <a:latin typeface="Rockwell"/>
              <a:cs typeface="Rockwell"/>
            </a:endParaRPr>
          </a:p>
          <a:p>
            <a:pPr marL="305308" marR="61081">
              <a:lnSpc>
                <a:spcPts val="3750"/>
              </a:lnSpc>
              <a:spcBef>
                <a:spcPts val="96"/>
              </a:spcBef>
            </a:pP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ecommendations: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9740" y="1455100"/>
            <a:ext cx="8304289" cy="5081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89935" marR="58886">
              <a:lnSpc>
                <a:spcPts val="3410"/>
              </a:lnSpc>
              <a:spcBef>
                <a:spcPts val="170"/>
              </a:spcBef>
            </a:pPr>
            <a:r>
              <a:rPr sz="3375" spc="-4" baseline="1261" dirty="0" smtClean="0">
                <a:solidFill>
                  <a:srgbClr val="71A276"/>
                </a:solidFill>
                <a:latin typeface="Rockwell"/>
                <a:cs typeface="Rockwell"/>
              </a:rPr>
              <a:t>1</a:t>
            </a:r>
            <a:r>
              <a:rPr sz="3375" spc="0" baseline="1261" dirty="0" smtClean="0">
                <a:solidFill>
                  <a:srgbClr val="71A276"/>
                </a:solidFill>
                <a:latin typeface="Rockwell"/>
                <a:cs typeface="Rockwell"/>
              </a:rPr>
              <a:t>.  </a:t>
            </a:r>
            <a:r>
              <a:rPr sz="3375" spc="483" baseline="1261" dirty="0" smtClean="0">
                <a:solidFill>
                  <a:srgbClr val="71A276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Upper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and L</a:t>
            </a:r>
            <a:r>
              <a:rPr sz="3200" spc="-15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er</a:t>
            </a:r>
            <a:endParaRPr sz="3200">
              <a:latin typeface="Rockwell"/>
              <a:cs typeface="Rockwell"/>
            </a:endParaRPr>
          </a:p>
          <a:p>
            <a:pPr marL="3805047" marR="315157">
              <a:lnSpc>
                <a:spcPct val="100012"/>
              </a:lnSpc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Canada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should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join and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become 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3200" b="1" i="1" spc="-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b="1" i="1" spc="-9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vince of</a:t>
            </a:r>
            <a:r>
              <a:rPr sz="3200" b="1" i="1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Cana</a:t>
            </a:r>
            <a:r>
              <a:rPr sz="3200" b="1" i="1" spc="-14" dirty="0" smtClean="0">
                <a:solidFill>
                  <a:srgbClr val="FFFFFF"/>
                </a:solidFill>
                <a:latin typeface="Rockwell"/>
                <a:cs typeface="Rockwell"/>
              </a:rPr>
              <a:t>d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endParaRPr sz="3200">
              <a:latin typeface="Rockwell"/>
              <a:cs typeface="Rockwell"/>
            </a:endParaRPr>
          </a:p>
          <a:p>
            <a:pPr marL="3805047" marR="153831" indent="-515112">
              <a:lnSpc>
                <a:spcPct val="100012"/>
              </a:lnSpc>
              <a:tabLst>
                <a:tab pos="3797300" algn="l"/>
              </a:tabLst>
            </a:pPr>
            <a:r>
              <a:rPr sz="2250" spc="-4" dirty="0" smtClean="0">
                <a:solidFill>
                  <a:srgbClr val="71A276"/>
                </a:solidFill>
                <a:latin typeface="Rockwell"/>
                <a:cs typeface="Rockwell"/>
              </a:rPr>
              <a:t>2</a:t>
            </a:r>
            <a:r>
              <a:rPr sz="2250" spc="0" dirty="0" smtClean="0">
                <a:solidFill>
                  <a:srgbClr val="71A276"/>
                </a:solidFill>
                <a:latin typeface="Rockwell"/>
                <a:cs typeface="Rockwell"/>
              </a:rPr>
              <a:t>.	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them</a:t>
            </a:r>
            <a:r>
              <a:rPr sz="3200" spc="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res</a:t>
            </a:r>
            <a:r>
              <a:rPr sz="3200" b="1" i="1" spc="-9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onsi</a:t>
            </a:r>
            <a:r>
              <a:rPr sz="3200" b="1" i="1" spc="-64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le </a:t>
            </a:r>
            <a:r>
              <a:rPr sz="3200" b="1" i="1" spc="-6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b="1" i="1" spc="-9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ve</a:t>
            </a:r>
            <a:r>
              <a:rPr sz="3200" b="1" i="1" spc="9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nment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(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hich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is 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hat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anted)</a:t>
            </a:r>
            <a:endParaRPr sz="3200">
              <a:latin typeface="Rockwell"/>
              <a:cs typeface="Rockwell"/>
            </a:endParaRPr>
          </a:p>
          <a:p>
            <a:pPr marL="12700">
              <a:lnSpc>
                <a:spcPct val="100012"/>
              </a:lnSpc>
              <a:spcBef>
                <a:spcPts val="2039"/>
              </a:spcBef>
            </a:pP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*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he B</a:t>
            </a:r>
            <a:r>
              <a:rPr sz="3200" spc="50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itish </a:t>
            </a:r>
            <a:r>
              <a:rPr sz="3200" spc="-6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8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nment </a:t>
            </a:r>
            <a:r>
              <a:rPr sz="3200" spc="9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ook Lo</a:t>
            </a:r>
            <a:r>
              <a:rPr sz="3200" spc="-13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d Du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ham</a:t>
            </a:r>
            <a:r>
              <a:rPr sz="3200" spc="-344" dirty="0" smtClean="0">
                <a:solidFill>
                  <a:srgbClr val="FFFFFF"/>
                </a:solidFill>
                <a:latin typeface="Rockwell"/>
                <a:cs typeface="Rockwell"/>
              </a:rPr>
              <a:t>’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s FIRST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piece of a</a:t>
            </a:r>
            <a:r>
              <a:rPr sz="3200" spc="-34" dirty="0" smtClean="0">
                <a:solidFill>
                  <a:srgbClr val="FFFFFF"/>
                </a:solidFill>
                <a:latin typeface="Rockwell"/>
                <a:cs typeface="Rockwell"/>
              </a:rPr>
              <a:t>d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vic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r>
              <a:rPr sz="3200" spc="-39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 did NOT g</a:t>
            </a:r>
            <a:r>
              <a:rPr sz="3200" spc="-64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 B</a:t>
            </a: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i="1" spc="-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esp</a:t>
            </a:r>
            <a:r>
              <a:rPr sz="3200" i="1" spc="-1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nsi</a:t>
            </a:r>
            <a:r>
              <a:rPr sz="3200" i="1" spc="-64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le</a:t>
            </a:r>
            <a:r>
              <a:rPr sz="3200" i="1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i="1" spc="-6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i="1" spc="-15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ve</a:t>
            </a:r>
            <a:r>
              <a:rPr sz="3200" i="1" spc="7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nm</a:t>
            </a:r>
            <a:r>
              <a:rPr sz="3200" i="1" spc="-14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nt…</a:t>
            </a:r>
            <a:r>
              <a:rPr sz="3200" i="1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i="1" spc="-59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i="1" spc="9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18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18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2436" y="717804"/>
            <a:ext cx="7667244" cy="681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8640" y="2125472"/>
            <a:ext cx="1142999" cy="0"/>
          </a:xfrm>
          <a:custGeom>
            <a:avLst/>
            <a:gdLst/>
            <a:ahLst/>
            <a:cxnLst/>
            <a:rect l="l" t="t" r="r" b="b"/>
            <a:pathLst>
              <a:path w="1142999">
                <a:moveTo>
                  <a:pt x="0" y="0"/>
                </a:moveTo>
                <a:lnTo>
                  <a:pt x="1142999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1745049"/>
            <a:ext cx="753827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Thr</a:t>
            </a:r>
            <a:r>
              <a:rPr sz="3200" b="1" i="1" spc="-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b="1" i="1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main 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-5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ys</a:t>
            </a:r>
            <a:r>
              <a:rPr sz="3200" spc="-2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people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in B</a:t>
            </a: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5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ied to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547" y="2232975"/>
            <a:ext cx="565303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chan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3200" spc="-6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8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nment </a:t>
            </a:r>
            <a:r>
              <a:rPr sz="3200" spc="-75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e: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720790"/>
            <a:ext cx="1670832" cy="1407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5"/>
              </a:lnSpc>
              <a:spcBef>
                <a:spcPts val="170"/>
              </a:spcBef>
            </a:pPr>
            <a:r>
              <a:rPr sz="3375" spc="-4" baseline="1261" dirty="0" smtClean="0">
                <a:solidFill>
                  <a:srgbClr val="71A276"/>
                </a:solidFill>
                <a:latin typeface="Rockwell"/>
                <a:cs typeface="Rockwell"/>
              </a:rPr>
              <a:t>1</a:t>
            </a:r>
            <a:r>
              <a:rPr sz="3375" spc="0" baseline="1261" dirty="0" smtClean="0">
                <a:solidFill>
                  <a:srgbClr val="71A276"/>
                </a:solidFill>
                <a:latin typeface="Rockwell"/>
                <a:cs typeface="Rockwell"/>
              </a:rPr>
              <a:t>.  </a:t>
            </a:r>
            <a:r>
              <a:rPr sz="3375" spc="483" baseline="1261" dirty="0" smtClean="0">
                <a:solidFill>
                  <a:srgbClr val="71A276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Using</a:t>
            </a:r>
            <a:endParaRPr sz="3200">
              <a:latin typeface="Rockwell"/>
              <a:cs typeface="Rockwell"/>
            </a:endParaRPr>
          </a:p>
          <a:p>
            <a:pPr marL="528116" marR="5018">
              <a:lnSpc>
                <a:spcPct val="97859"/>
              </a:lnSpc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about</a:t>
            </a:r>
            <a:endParaRPr sz="3200">
              <a:latin typeface="Rockwell"/>
              <a:cs typeface="Rockwell"/>
            </a:endParaRPr>
          </a:p>
          <a:p>
            <a:pPr marL="12700" marR="845">
              <a:lnSpc>
                <a:spcPts val="3750"/>
              </a:lnSpc>
              <a:spcBef>
                <a:spcPts val="267"/>
              </a:spcBef>
            </a:pPr>
            <a:r>
              <a:rPr sz="3375" spc="-4" baseline="-1261" dirty="0" smtClean="0">
                <a:solidFill>
                  <a:srgbClr val="71A276"/>
                </a:solidFill>
                <a:latin typeface="Rockwell"/>
                <a:cs typeface="Rockwell"/>
              </a:rPr>
              <a:t>2</a:t>
            </a:r>
            <a:r>
              <a:rPr sz="3375" spc="0" baseline="-1261" dirty="0" smtClean="0">
                <a:solidFill>
                  <a:srgbClr val="71A276"/>
                </a:solidFill>
                <a:latin typeface="Rockwell"/>
                <a:cs typeface="Rockwell"/>
              </a:rPr>
              <a:t>.  </a:t>
            </a:r>
            <a:r>
              <a:rPr sz="3375" spc="483" baseline="-1261" dirty="0" smtClean="0">
                <a:solidFill>
                  <a:srgbClr val="71A276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Using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4299" y="2720790"/>
            <a:ext cx="4808599" cy="1407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36" marR="33029">
              <a:lnSpc>
                <a:spcPts val="3415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media</a:t>
            </a:r>
            <a:r>
              <a:rPr sz="3200" b="1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</a:t>
            </a:r>
            <a:r>
              <a:rPr sz="3200" spc="-26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“sp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ead the</a:t>
            </a:r>
            <a:endParaRPr sz="3200">
              <a:latin typeface="Rockwell"/>
              <a:cs typeface="Rockwell"/>
            </a:endParaRPr>
          </a:p>
          <a:p>
            <a:pPr marL="12700" marR="61036">
              <a:lnSpc>
                <a:spcPct val="97859"/>
              </a:lnSpc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need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59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or chan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200">
              <a:latin typeface="Rockwell"/>
              <a:cs typeface="Rockwell"/>
            </a:endParaRPr>
          </a:p>
          <a:p>
            <a:pPr marL="17090">
              <a:lnSpc>
                <a:spcPts val="3750"/>
              </a:lnSpc>
              <a:spcBef>
                <a:spcPts val="267"/>
              </a:spcBef>
            </a:pP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vio</a:t>
            </a:r>
            <a:r>
              <a:rPr sz="3200" b="1" spc="9" dirty="0" smtClean="0">
                <a:solidFill>
                  <a:srgbClr val="FFFFFF"/>
                </a:solidFill>
                <a:latin typeface="Rockwell"/>
                <a:cs typeface="Rockwell"/>
              </a:rPr>
              <a:t>l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ence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– th</a:t>
            </a:r>
            <a:r>
              <a:rPr sz="3200" spc="-15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eatening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2748" y="2720790"/>
            <a:ext cx="123889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109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13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d”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190" y="3696396"/>
            <a:ext cx="156279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harm or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4184084"/>
            <a:ext cx="6696252" cy="14082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116" marR="71586">
              <a:lnSpc>
                <a:spcPts val="3415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kill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others</a:t>
            </a:r>
            <a:endParaRPr sz="3200">
              <a:latin typeface="Rockwell"/>
              <a:cs typeface="Rockwell"/>
            </a:endParaRPr>
          </a:p>
          <a:p>
            <a:pPr marL="12700">
              <a:lnSpc>
                <a:spcPct val="97859"/>
              </a:lnSpc>
            </a:pPr>
            <a:r>
              <a:rPr sz="2250" spc="-4" dirty="0" smtClean="0">
                <a:solidFill>
                  <a:srgbClr val="71A276"/>
                </a:solidFill>
                <a:latin typeface="Rockwell"/>
                <a:cs typeface="Rockwell"/>
              </a:rPr>
              <a:t>3</a:t>
            </a:r>
            <a:r>
              <a:rPr sz="2250" spc="0" dirty="0" smtClean="0">
                <a:solidFill>
                  <a:srgbClr val="71A276"/>
                </a:solidFill>
                <a:latin typeface="Rockwell"/>
                <a:cs typeface="Rockwell"/>
              </a:rPr>
              <a:t>.  </a:t>
            </a:r>
            <a:r>
              <a:rPr sz="2250" spc="483" dirty="0" smtClean="0">
                <a:solidFill>
                  <a:srgbClr val="71A276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Becoming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acti</a:t>
            </a:r>
            <a:r>
              <a:rPr sz="3200" b="1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 in</a:t>
            </a:r>
            <a:r>
              <a:rPr sz="3200" b="1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pol</a:t>
            </a:r>
            <a:r>
              <a:rPr sz="3200" b="1" spc="9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tics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and</a:t>
            </a:r>
            <a:endParaRPr sz="3200">
              <a:latin typeface="Rockwell"/>
              <a:cs typeface="Rockwell"/>
            </a:endParaRPr>
          </a:p>
          <a:p>
            <a:pPr marL="528116" marR="71586">
              <a:lnSpc>
                <a:spcPts val="3750"/>
              </a:lnSpc>
              <a:spcBef>
                <a:spcPts val="272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es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u</a:t>
            </a:r>
            <a:r>
              <a:rPr sz="3200" spc="50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ing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59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or chan</a:t>
            </a:r>
            <a:r>
              <a:rPr sz="3200" spc="-5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endParaRPr sz="3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9676" y="233172"/>
            <a:ext cx="6995159" cy="1165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87112" y="2126996"/>
            <a:ext cx="2787395" cy="0"/>
          </a:xfrm>
          <a:custGeom>
            <a:avLst/>
            <a:gdLst/>
            <a:ahLst/>
            <a:cxnLst/>
            <a:rect l="l" t="t" r="r" b="b"/>
            <a:pathLst>
              <a:path w="2787395">
                <a:moveTo>
                  <a:pt x="0" y="0"/>
                </a:moveTo>
                <a:lnTo>
                  <a:pt x="2787395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4895" y="4081526"/>
            <a:ext cx="3479291" cy="0"/>
          </a:xfrm>
          <a:custGeom>
            <a:avLst/>
            <a:gdLst/>
            <a:ahLst/>
            <a:cxnLst/>
            <a:rect l="l" t="t" r="r" b="b"/>
            <a:pathLst>
              <a:path w="3479291">
                <a:moveTo>
                  <a:pt x="0" y="0"/>
                </a:moveTo>
                <a:lnTo>
                  <a:pt x="3479291" y="0"/>
                </a:lnTo>
              </a:path>
            </a:pathLst>
          </a:custGeom>
          <a:ln w="287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20968" y="4081526"/>
            <a:ext cx="2302764" cy="0"/>
          </a:xfrm>
          <a:custGeom>
            <a:avLst/>
            <a:gdLst/>
            <a:ahLst/>
            <a:cxnLst/>
            <a:rect l="l" t="t" r="r" b="b"/>
            <a:pathLst>
              <a:path w="2302764">
                <a:moveTo>
                  <a:pt x="0" y="0"/>
                </a:moveTo>
                <a:lnTo>
                  <a:pt x="2302764" y="0"/>
                </a:lnTo>
              </a:path>
            </a:pathLst>
          </a:custGeom>
          <a:ln w="287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745049"/>
            <a:ext cx="752794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he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as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 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han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in 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i="1" spc="75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itish</a:t>
            </a:r>
            <a:r>
              <a:rPr sz="3200" i="1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i="1" spc="-9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ttitu</a:t>
            </a:r>
            <a:r>
              <a:rPr sz="3200" i="1" spc="-9" dirty="0" smtClean="0">
                <a:solidFill>
                  <a:srgbClr val="FFFFFF"/>
                </a:solidFill>
                <a:latin typeface="Rockwell"/>
                <a:cs typeface="Rockwell"/>
              </a:rPr>
              <a:t>d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i="1" spc="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8547" y="2232975"/>
            <a:ext cx="7766775" cy="1895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8886">
              <a:lnSpc>
                <a:spcPts val="3410"/>
              </a:lnSpc>
              <a:spcBef>
                <a:spcPts val="170"/>
              </a:spcBef>
            </a:pP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his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as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 impo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tant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eason th</a:t>
            </a:r>
            <a:r>
              <a:rPr sz="3200" spc="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endParaRPr sz="3200">
              <a:latin typeface="Rockwell"/>
              <a:cs typeface="Rockwell"/>
            </a:endParaRPr>
          </a:p>
          <a:p>
            <a:pPr marL="12700">
              <a:lnSpc>
                <a:spcPct val="100012"/>
              </a:lnSpc>
            </a:pP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5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olonies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15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espon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3200" spc="-64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le 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8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nment.</a:t>
            </a:r>
            <a:r>
              <a:rPr sz="3200" spc="-25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50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itish </a:t>
            </a:r>
            <a:r>
              <a:rPr sz="3200" spc="-6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8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nment </a:t>
            </a:r>
            <a:r>
              <a:rPr sz="3200" spc="-3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5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 B</a:t>
            </a: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A:</a:t>
            </a:r>
            <a:r>
              <a:rPr sz="3200" spc="-27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Tr</a:t>
            </a:r>
            <a:r>
              <a:rPr sz="3200" b="1" spc="9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de</a:t>
            </a:r>
            <a:r>
              <a:rPr sz="3200" b="1" spc="-2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Prefe</a:t>
            </a:r>
            <a:r>
              <a:rPr sz="3200" b="1" spc="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ence</a:t>
            </a:r>
            <a:r>
              <a:rPr sz="3200" b="1" spc="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and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Free</a:t>
            </a:r>
            <a:r>
              <a:rPr sz="3200" b="1" spc="-25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Tr</a:t>
            </a:r>
            <a:r>
              <a:rPr sz="3200" b="1" spc="9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d</a:t>
            </a:r>
            <a:r>
              <a:rPr sz="3200" b="1" spc="-5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1247" y="2126996"/>
            <a:ext cx="3235452" cy="0"/>
          </a:xfrm>
          <a:custGeom>
            <a:avLst/>
            <a:gdLst/>
            <a:ahLst/>
            <a:cxnLst/>
            <a:rect l="l" t="t" r="r" b="b"/>
            <a:pathLst>
              <a:path w="3235452">
                <a:moveTo>
                  <a:pt x="0" y="0"/>
                </a:moveTo>
                <a:lnTo>
                  <a:pt x="3235452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33160" y="2614676"/>
            <a:ext cx="1668780" cy="0"/>
          </a:xfrm>
          <a:custGeom>
            <a:avLst/>
            <a:gdLst/>
            <a:ahLst/>
            <a:cxnLst/>
            <a:rect l="l" t="t" r="r" b="b"/>
            <a:pathLst>
              <a:path w="1668780">
                <a:moveTo>
                  <a:pt x="0" y="0"/>
                </a:moveTo>
                <a:lnTo>
                  <a:pt x="1668780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0136" y="886682"/>
            <a:ext cx="258546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latin typeface="Arial"/>
                <a:cs typeface="Arial"/>
              </a:rPr>
              <a:t>1</a:t>
            </a:r>
            <a:r>
              <a:rPr sz="2600" spc="0" dirty="0" smtClean="0">
                <a:solidFill>
                  <a:srgbClr val="B5B5B3"/>
                </a:solidFill>
                <a:latin typeface="Arial"/>
                <a:cs typeface="Arial"/>
              </a:rPr>
              <a:t>1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45049"/>
            <a:ext cx="742708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-8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ade 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79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ence means that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3200" i="1" spc="-8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i="1" spc="-9" dirty="0" smtClean="0">
                <a:solidFill>
                  <a:srgbClr val="FFFFFF"/>
                </a:solidFill>
                <a:latin typeface="Rockwell"/>
                <a:cs typeface="Rockwell"/>
              </a:rPr>
              <a:t>d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ucts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8547" y="2232975"/>
            <a:ext cx="726264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sent</a:t>
            </a:r>
            <a:r>
              <a:rPr sz="3200" i="1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to B</a:t>
            </a:r>
            <a:r>
              <a:rPr sz="3200" i="1" spc="7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itain</a:t>
            </a:r>
            <a:r>
              <a:rPr sz="3200" i="1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i="1" spc="-7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om</a:t>
            </a:r>
            <a:r>
              <a:rPr sz="3200" i="1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BNA</a:t>
            </a:r>
            <a:r>
              <a:rPr sz="3200" i="1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i="1" spc="-29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i="1" spc="-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e not ta</a:t>
            </a:r>
            <a:r>
              <a:rPr sz="3200" i="1" spc="-134" dirty="0" smtClean="0">
                <a:solidFill>
                  <a:srgbClr val="FFFFFF"/>
                </a:solidFill>
                <a:latin typeface="Rockwell"/>
                <a:cs typeface="Rockwell"/>
              </a:rPr>
              <a:t>x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i="1" spc="-4" dirty="0" smtClean="0">
                <a:solidFill>
                  <a:srgbClr val="FFFFFF"/>
                </a:solidFill>
                <a:latin typeface="Rockwell"/>
                <a:cs typeface="Rockwell"/>
              </a:rPr>
              <a:t>d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8547" y="2720790"/>
            <a:ext cx="7262891" cy="1407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5"/>
              </a:lnSpc>
              <a:spcBef>
                <a:spcPts val="170"/>
              </a:spcBef>
            </a:pP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his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meant that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it </a:t>
            </a:r>
            <a:r>
              <a:rPr sz="3200" spc="-5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as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cheaper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59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or B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endParaRPr sz="3200">
              <a:latin typeface="Rockwell"/>
              <a:cs typeface="Rockwell"/>
            </a:endParaRPr>
          </a:p>
          <a:p>
            <a:pPr marL="12700" marR="16932">
              <a:lnSpc>
                <a:spcPct val="100012"/>
              </a:lnSpc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and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it 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5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 them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 big ma</a:t>
            </a:r>
            <a:r>
              <a:rPr sz="3200" spc="-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-94" dirty="0" smtClean="0">
                <a:solidFill>
                  <a:srgbClr val="FFFFFF"/>
                </a:solidFill>
                <a:latin typeface="Rockwell"/>
                <a:cs typeface="Rockwell"/>
              </a:rPr>
              <a:t>k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et </a:t>
            </a:r>
            <a:r>
              <a:rPr sz="3200" spc="50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or their p</a:t>
            </a:r>
            <a:r>
              <a:rPr sz="3200" spc="-13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oducts.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88391" y="1289430"/>
            <a:ext cx="8001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2272" y="452627"/>
            <a:ext cx="4521708" cy="955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1247" y="2130805"/>
            <a:ext cx="2165604" cy="0"/>
          </a:xfrm>
          <a:custGeom>
            <a:avLst/>
            <a:gdLst/>
            <a:ahLst/>
            <a:cxnLst/>
            <a:rect l="l" t="t" r="r" b="b"/>
            <a:pathLst>
              <a:path w="2165604">
                <a:moveTo>
                  <a:pt x="0" y="0"/>
                </a:moveTo>
                <a:lnTo>
                  <a:pt x="2165604" y="0"/>
                </a:lnTo>
              </a:path>
            </a:pathLst>
          </a:custGeom>
          <a:ln w="2870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60291" y="4565396"/>
            <a:ext cx="3803904" cy="0"/>
          </a:xfrm>
          <a:custGeom>
            <a:avLst/>
            <a:gdLst/>
            <a:ahLst/>
            <a:cxnLst/>
            <a:rect l="l" t="t" r="r" b="b"/>
            <a:pathLst>
              <a:path w="3803904">
                <a:moveTo>
                  <a:pt x="0" y="0"/>
                </a:moveTo>
                <a:lnTo>
                  <a:pt x="3803904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1247" y="5053076"/>
            <a:ext cx="5763767" cy="0"/>
          </a:xfrm>
          <a:custGeom>
            <a:avLst/>
            <a:gdLst/>
            <a:ahLst/>
            <a:cxnLst/>
            <a:rect l="l" t="t" r="r" b="b"/>
            <a:pathLst>
              <a:path w="5763767">
                <a:moveTo>
                  <a:pt x="0" y="0"/>
                </a:moveTo>
                <a:lnTo>
                  <a:pt x="5763767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745049"/>
            <a:ext cx="790089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Free</a:t>
            </a:r>
            <a:r>
              <a:rPr sz="3200" b="1" spc="-25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Trade</a:t>
            </a:r>
            <a:r>
              <a:rPr sz="3200" b="1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means that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some items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9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8547" y="2232975"/>
            <a:ext cx="7783927" cy="2383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3410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aded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bet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een B</a:t>
            </a:r>
            <a:r>
              <a:rPr sz="3200" spc="50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itain and B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 not</a:t>
            </a:r>
            <a:endParaRPr sz="3200">
              <a:latin typeface="Rockwell"/>
              <a:cs typeface="Rockwell"/>
            </a:endParaRPr>
          </a:p>
          <a:p>
            <a:pPr marL="12700" marR="30547" algn="just">
              <a:lnSpc>
                <a:spcPct val="100012"/>
              </a:lnSpc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ta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x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ed,</a:t>
            </a:r>
            <a:r>
              <a:rPr sz="3200" spc="-28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ut some </a:t>
            </a:r>
            <a:r>
              <a:rPr sz="3200" spc="-89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r>
              <a:rPr sz="3200" spc="-25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If B</a:t>
            </a:r>
            <a:r>
              <a:rPr sz="3200" spc="50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itain </a:t>
            </a:r>
            <a:r>
              <a:rPr sz="3200" spc="-5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anted</a:t>
            </a:r>
            <a:r>
              <a:rPr sz="3200" spc="-2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sz="3200" spc="-39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uy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 item,</a:t>
            </a:r>
            <a:r>
              <a:rPr sz="3200" spc="-25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</a:t>
            </a:r>
            <a:r>
              <a:rPr sz="3200" spc="-125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could</a:t>
            </a:r>
            <a:r>
              <a:rPr sz="3200" spc="-25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“shop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-13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ound”</a:t>
            </a:r>
            <a:r>
              <a:rPr sz="3200" spc="-25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sz="3200" spc="29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ind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it cheaper f</a:t>
            </a:r>
            <a:r>
              <a:rPr sz="3200" spc="-13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om</a:t>
            </a:r>
            <a:r>
              <a:rPr sz="3200" spc="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another co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u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nt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-325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r>
              <a:rPr sz="3200" spc="-37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his means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that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no lon</a:t>
            </a:r>
            <a:r>
              <a:rPr sz="3200" spc="-6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er needed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8547" y="4672010"/>
            <a:ext cx="596990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as much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cont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ol 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er B</a:t>
            </a: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9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2736" y="452627"/>
            <a:ext cx="5381244" cy="955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40424" y="2517140"/>
            <a:ext cx="1514855" cy="0"/>
          </a:xfrm>
          <a:custGeom>
            <a:avLst/>
            <a:gdLst/>
            <a:ahLst/>
            <a:cxnLst/>
            <a:rect l="l" t="t" r="r" b="b"/>
            <a:pathLst>
              <a:path w="1514855">
                <a:moveTo>
                  <a:pt x="0" y="0"/>
                </a:moveTo>
                <a:lnTo>
                  <a:pt x="1514855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1247" y="2956052"/>
            <a:ext cx="1307592" cy="0"/>
          </a:xfrm>
          <a:custGeom>
            <a:avLst/>
            <a:gdLst/>
            <a:ahLst/>
            <a:cxnLst/>
            <a:rect l="l" t="t" r="r" b="b"/>
            <a:pathLst>
              <a:path w="1307592">
                <a:moveTo>
                  <a:pt x="0" y="0"/>
                </a:moveTo>
                <a:lnTo>
                  <a:pt x="1307592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63040" y="4711700"/>
            <a:ext cx="3678936" cy="0"/>
          </a:xfrm>
          <a:custGeom>
            <a:avLst/>
            <a:gdLst/>
            <a:ahLst/>
            <a:cxnLst/>
            <a:rect l="l" t="t" r="r" b="b"/>
            <a:pathLst>
              <a:path w="3678936">
                <a:moveTo>
                  <a:pt x="0" y="0"/>
                </a:moveTo>
                <a:lnTo>
                  <a:pt x="3678936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63040" y="5589587"/>
            <a:ext cx="3814572" cy="0"/>
          </a:xfrm>
          <a:custGeom>
            <a:avLst/>
            <a:gdLst/>
            <a:ahLst/>
            <a:cxnLst/>
            <a:rect l="l" t="t" r="r" b="b"/>
            <a:pathLst>
              <a:path w="3814572">
                <a:moveTo>
                  <a:pt x="0" y="0"/>
                </a:moveTo>
                <a:lnTo>
                  <a:pt x="3814572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696281"/>
            <a:ext cx="7492695" cy="8714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415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13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der </a:t>
            </a:r>
            <a:r>
              <a:rPr sz="3200" spc="9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achi</a:t>
            </a:r>
            <a:r>
              <a:rPr sz="3200" spc="-10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 f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u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nctioning</a:t>
            </a:r>
            <a:endParaRPr sz="3200">
              <a:latin typeface="Rockwell"/>
              <a:cs typeface="Rockwell"/>
            </a:endParaRPr>
          </a:p>
          <a:p>
            <a:pPr marL="305307">
              <a:lnSpc>
                <a:spcPts val="3450"/>
              </a:lnSpc>
              <a:spcBef>
                <a:spcPts val="1"/>
              </a:spcBef>
            </a:pP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8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nment,</a:t>
            </a:r>
            <a:r>
              <a:rPr sz="3200" spc="-25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</a:t>
            </a:r>
            <a:r>
              <a:rPr sz="3200" spc="-13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had to </a:t>
            </a:r>
            <a:r>
              <a:rPr sz="3200" spc="50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orm</a:t>
            </a:r>
            <a:r>
              <a:rPr sz="3200" spc="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political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547" y="2574351"/>
            <a:ext cx="756463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pa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tie</a:t>
            </a:r>
            <a:r>
              <a:rPr sz="3200" spc="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,</a:t>
            </a:r>
            <a:r>
              <a:rPr sz="3200" spc="-27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hich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-15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 g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oups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of people with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013644"/>
            <a:ext cx="7490071" cy="1310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307">
              <a:lnSpc>
                <a:spcPts val="3410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same ideas abo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u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8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nment </a:t>
            </a:r>
            <a:r>
              <a:rPr sz="3200" spc="9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hat</a:t>
            </a:r>
            <a:endParaRPr sz="3200">
              <a:latin typeface="Rockwell"/>
              <a:cs typeface="Rockwell"/>
            </a:endParaRPr>
          </a:p>
          <a:p>
            <a:pPr marL="305307" marR="61036">
              <a:lnSpc>
                <a:spcPts val="3454"/>
              </a:lnSpc>
              <a:spcBef>
                <a:spcPts val="2"/>
              </a:spcBef>
            </a:pPr>
            <a:r>
              <a:rPr sz="3200" spc="-10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k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</a:t>
            </a:r>
            <a:r>
              <a:rPr sz="3200" spc="-5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ethe</a:t>
            </a:r>
            <a:r>
              <a:rPr sz="3200" spc="-18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200">
              <a:latin typeface="Rockwell"/>
              <a:cs typeface="Rockwell"/>
            </a:endParaRPr>
          </a:p>
          <a:p>
            <a:pPr marL="12700" marR="61036">
              <a:lnSpc>
                <a:spcPts val="3450"/>
              </a:lnSpc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he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 t</a:t>
            </a:r>
            <a:r>
              <a:rPr sz="3200" spc="-10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main political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pa</a:t>
            </a:r>
            <a:r>
              <a:rPr sz="3200" spc="3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ties: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330634"/>
            <a:ext cx="71927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Rockwell"/>
                <a:cs typeface="Rockwell"/>
              </a:rPr>
              <a:t>1.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594" y="4330634"/>
            <a:ext cx="59667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Refo</a:t>
            </a:r>
            <a:r>
              <a:rPr sz="3200" i="1" spc="7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me</a:t>
            </a:r>
            <a:r>
              <a:rPr sz="3200" i="1" spc="3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i="1" spc="-9" dirty="0" smtClean="0">
                <a:solidFill>
                  <a:srgbClr val="FFFFFF"/>
                </a:solidFill>
                <a:latin typeface="Rockwell"/>
                <a:cs typeface="Rockwell"/>
              </a:rPr>
              <a:t>/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Libe</a:t>
            </a:r>
            <a:r>
              <a:rPr sz="3200" i="1" spc="-1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al</a:t>
            </a:r>
            <a:r>
              <a:rPr sz="3200" i="1" spc="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:</a:t>
            </a:r>
            <a:r>
              <a:rPr sz="3200" spc="-29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people </a:t>
            </a:r>
            <a:r>
              <a:rPr sz="3200" spc="-6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ho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547" y="4769546"/>
            <a:ext cx="292715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anted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chan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208466"/>
            <a:ext cx="71924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2.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5208466"/>
            <a:ext cx="628570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Co</a:t>
            </a:r>
            <a:r>
              <a:rPr sz="3200" i="1" spc="-1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se</a:t>
            </a:r>
            <a:r>
              <a:rPr sz="3200" i="1" spc="125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i="1" spc="-12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i="1" spc="-9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i="1" spc="-59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ves/</a:t>
            </a:r>
            <a:r>
              <a:rPr sz="3200" i="1" spc="-269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i="1" spc="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i="1" spc="0" dirty="0" smtClean="0">
                <a:solidFill>
                  <a:srgbClr val="FFFFFF"/>
                </a:solidFill>
                <a:latin typeface="Rockwell"/>
                <a:cs typeface="Rockwell"/>
              </a:rPr>
              <a:t>ie</a:t>
            </a:r>
            <a:r>
              <a:rPr sz="3200" i="1" spc="-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:</a:t>
            </a:r>
            <a:r>
              <a:rPr sz="3200" spc="-29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people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ho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8547" y="5647674"/>
            <a:ext cx="578365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anted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things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 st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same</a:t>
            </a:r>
            <a:endParaRPr sz="3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059" y="717804"/>
            <a:ext cx="8385048" cy="681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1646224"/>
            <a:ext cx="2819400" cy="905459"/>
          </a:xfrm>
          <a:custGeom>
            <a:avLst/>
            <a:gdLst/>
            <a:ahLst/>
            <a:cxnLst/>
            <a:rect l="l" t="t" r="r" b="b"/>
            <a:pathLst>
              <a:path w="2819400" h="905459">
                <a:moveTo>
                  <a:pt x="0" y="905459"/>
                </a:moveTo>
                <a:lnTo>
                  <a:pt x="2819400" y="905459"/>
                </a:lnTo>
                <a:lnTo>
                  <a:pt x="2819400" y="0"/>
                </a:lnTo>
                <a:lnTo>
                  <a:pt x="0" y="0"/>
                </a:lnTo>
                <a:lnTo>
                  <a:pt x="0" y="905459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76600" y="1646224"/>
            <a:ext cx="2819400" cy="905459"/>
          </a:xfrm>
          <a:custGeom>
            <a:avLst/>
            <a:gdLst/>
            <a:ahLst/>
            <a:cxnLst/>
            <a:rect l="l" t="t" r="r" b="b"/>
            <a:pathLst>
              <a:path w="2819400" h="905459">
                <a:moveTo>
                  <a:pt x="0" y="905459"/>
                </a:moveTo>
                <a:lnTo>
                  <a:pt x="2819400" y="905459"/>
                </a:lnTo>
                <a:lnTo>
                  <a:pt x="2819400" y="0"/>
                </a:lnTo>
                <a:lnTo>
                  <a:pt x="0" y="0"/>
                </a:lnTo>
                <a:lnTo>
                  <a:pt x="0" y="905459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6000" y="1646224"/>
            <a:ext cx="2819400" cy="905459"/>
          </a:xfrm>
          <a:custGeom>
            <a:avLst/>
            <a:gdLst/>
            <a:ahLst/>
            <a:cxnLst/>
            <a:rect l="l" t="t" r="r" b="b"/>
            <a:pathLst>
              <a:path w="2819400" h="905459">
                <a:moveTo>
                  <a:pt x="0" y="905459"/>
                </a:moveTo>
                <a:lnTo>
                  <a:pt x="2819400" y="905459"/>
                </a:lnTo>
                <a:lnTo>
                  <a:pt x="2819400" y="0"/>
                </a:lnTo>
                <a:lnTo>
                  <a:pt x="0" y="0"/>
                </a:lnTo>
                <a:lnTo>
                  <a:pt x="0" y="905459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2551722"/>
            <a:ext cx="2819400" cy="524598"/>
          </a:xfrm>
          <a:custGeom>
            <a:avLst/>
            <a:gdLst/>
            <a:ahLst/>
            <a:cxnLst/>
            <a:rect l="l" t="t" r="r" b="b"/>
            <a:pathLst>
              <a:path w="2819400" h="524598">
                <a:moveTo>
                  <a:pt x="0" y="524598"/>
                </a:moveTo>
                <a:lnTo>
                  <a:pt x="2819400" y="524598"/>
                </a:lnTo>
                <a:lnTo>
                  <a:pt x="2819400" y="0"/>
                </a:lnTo>
                <a:lnTo>
                  <a:pt x="0" y="0"/>
                </a:lnTo>
                <a:lnTo>
                  <a:pt x="0" y="524598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76600" y="2551722"/>
            <a:ext cx="2819400" cy="524598"/>
          </a:xfrm>
          <a:custGeom>
            <a:avLst/>
            <a:gdLst/>
            <a:ahLst/>
            <a:cxnLst/>
            <a:rect l="l" t="t" r="r" b="b"/>
            <a:pathLst>
              <a:path w="2819400" h="524598">
                <a:moveTo>
                  <a:pt x="0" y="524598"/>
                </a:moveTo>
                <a:lnTo>
                  <a:pt x="2819400" y="524598"/>
                </a:lnTo>
                <a:lnTo>
                  <a:pt x="2819400" y="0"/>
                </a:lnTo>
                <a:lnTo>
                  <a:pt x="0" y="0"/>
                </a:lnTo>
                <a:lnTo>
                  <a:pt x="0" y="524598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6000" y="2551722"/>
            <a:ext cx="2819400" cy="524598"/>
          </a:xfrm>
          <a:custGeom>
            <a:avLst/>
            <a:gdLst/>
            <a:ahLst/>
            <a:cxnLst/>
            <a:rect l="l" t="t" r="r" b="b"/>
            <a:pathLst>
              <a:path w="2819400" h="524598">
                <a:moveTo>
                  <a:pt x="0" y="524598"/>
                </a:moveTo>
                <a:lnTo>
                  <a:pt x="2819400" y="524598"/>
                </a:lnTo>
                <a:lnTo>
                  <a:pt x="2819400" y="0"/>
                </a:lnTo>
                <a:lnTo>
                  <a:pt x="0" y="0"/>
                </a:lnTo>
                <a:lnTo>
                  <a:pt x="0" y="524598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" y="3076321"/>
            <a:ext cx="2819400" cy="1293495"/>
          </a:xfrm>
          <a:custGeom>
            <a:avLst/>
            <a:gdLst/>
            <a:ahLst/>
            <a:cxnLst/>
            <a:rect l="l" t="t" r="r" b="b"/>
            <a:pathLst>
              <a:path w="2819400" h="1293495">
                <a:moveTo>
                  <a:pt x="0" y="1293495"/>
                </a:moveTo>
                <a:lnTo>
                  <a:pt x="2819400" y="1293495"/>
                </a:lnTo>
                <a:lnTo>
                  <a:pt x="2819400" y="0"/>
                </a:lnTo>
                <a:lnTo>
                  <a:pt x="0" y="0"/>
                </a:lnTo>
                <a:lnTo>
                  <a:pt x="0" y="1293495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6600" y="3076321"/>
            <a:ext cx="2819400" cy="1293495"/>
          </a:xfrm>
          <a:custGeom>
            <a:avLst/>
            <a:gdLst/>
            <a:ahLst/>
            <a:cxnLst/>
            <a:rect l="l" t="t" r="r" b="b"/>
            <a:pathLst>
              <a:path w="2819400" h="1293495">
                <a:moveTo>
                  <a:pt x="0" y="1293495"/>
                </a:moveTo>
                <a:lnTo>
                  <a:pt x="2819400" y="1293495"/>
                </a:lnTo>
                <a:lnTo>
                  <a:pt x="2819400" y="0"/>
                </a:lnTo>
                <a:lnTo>
                  <a:pt x="0" y="0"/>
                </a:lnTo>
                <a:lnTo>
                  <a:pt x="0" y="1293495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6000" y="3076321"/>
            <a:ext cx="2819400" cy="1293495"/>
          </a:xfrm>
          <a:custGeom>
            <a:avLst/>
            <a:gdLst/>
            <a:ahLst/>
            <a:cxnLst/>
            <a:rect l="l" t="t" r="r" b="b"/>
            <a:pathLst>
              <a:path w="2819400" h="1293495">
                <a:moveTo>
                  <a:pt x="0" y="1293495"/>
                </a:moveTo>
                <a:lnTo>
                  <a:pt x="2819400" y="1293495"/>
                </a:lnTo>
                <a:lnTo>
                  <a:pt x="2819400" y="0"/>
                </a:lnTo>
                <a:lnTo>
                  <a:pt x="0" y="0"/>
                </a:lnTo>
                <a:lnTo>
                  <a:pt x="0" y="1293495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4369854"/>
            <a:ext cx="2819400" cy="524598"/>
          </a:xfrm>
          <a:custGeom>
            <a:avLst/>
            <a:gdLst/>
            <a:ahLst/>
            <a:cxnLst/>
            <a:rect l="l" t="t" r="r" b="b"/>
            <a:pathLst>
              <a:path w="2819400" h="524598">
                <a:moveTo>
                  <a:pt x="0" y="524598"/>
                </a:moveTo>
                <a:lnTo>
                  <a:pt x="2819400" y="524598"/>
                </a:lnTo>
                <a:lnTo>
                  <a:pt x="2819400" y="0"/>
                </a:lnTo>
                <a:lnTo>
                  <a:pt x="0" y="0"/>
                </a:lnTo>
                <a:lnTo>
                  <a:pt x="0" y="524598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6600" y="4369854"/>
            <a:ext cx="2819400" cy="524598"/>
          </a:xfrm>
          <a:custGeom>
            <a:avLst/>
            <a:gdLst/>
            <a:ahLst/>
            <a:cxnLst/>
            <a:rect l="l" t="t" r="r" b="b"/>
            <a:pathLst>
              <a:path w="2819400" h="524598">
                <a:moveTo>
                  <a:pt x="0" y="524598"/>
                </a:moveTo>
                <a:lnTo>
                  <a:pt x="2819400" y="524598"/>
                </a:lnTo>
                <a:lnTo>
                  <a:pt x="2819400" y="0"/>
                </a:lnTo>
                <a:lnTo>
                  <a:pt x="0" y="0"/>
                </a:lnTo>
                <a:lnTo>
                  <a:pt x="0" y="524598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96000" y="4369854"/>
            <a:ext cx="2819400" cy="524598"/>
          </a:xfrm>
          <a:custGeom>
            <a:avLst/>
            <a:gdLst/>
            <a:ahLst/>
            <a:cxnLst/>
            <a:rect l="l" t="t" r="r" b="b"/>
            <a:pathLst>
              <a:path w="2819400" h="524598">
                <a:moveTo>
                  <a:pt x="0" y="524598"/>
                </a:moveTo>
                <a:lnTo>
                  <a:pt x="2819400" y="524598"/>
                </a:lnTo>
                <a:lnTo>
                  <a:pt x="2819400" y="0"/>
                </a:lnTo>
                <a:lnTo>
                  <a:pt x="0" y="0"/>
                </a:lnTo>
                <a:lnTo>
                  <a:pt x="0" y="524598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" y="4894364"/>
            <a:ext cx="2819400" cy="524598"/>
          </a:xfrm>
          <a:custGeom>
            <a:avLst/>
            <a:gdLst/>
            <a:ahLst/>
            <a:cxnLst/>
            <a:rect l="l" t="t" r="r" b="b"/>
            <a:pathLst>
              <a:path w="2819400" h="524598">
                <a:moveTo>
                  <a:pt x="0" y="524598"/>
                </a:moveTo>
                <a:lnTo>
                  <a:pt x="2819400" y="524598"/>
                </a:lnTo>
                <a:lnTo>
                  <a:pt x="2819400" y="0"/>
                </a:lnTo>
                <a:lnTo>
                  <a:pt x="0" y="0"/>
                </a:lnTo>
                <a:lnTo>
                  <a:pt x="0" y="524598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76600" y="4894364"/>
            <a:ext cx="2819400" cy="524598"/>
          </a:xfrm>
          <a:custGeom>
            <a:avLst/>
            <a:gdLst/>
            <a:ahLst/>
            <a:cxnLst/>
            <a:rect l="l" t="t" r="r" b="b"/>
            <a:pathLst>
              <a:path w="2819400" h="524598">
                <a:moveTo>
                  <a:pt x="0" y="524598"/>
                </a:moveTo>
                <a:lnTo>
                  <a:pt x="2819400" y="524598"/>
                </a:lnTo>
                <a:lnTo>
                  <a:pt x="2819400" y="0"/>
                </a:lnTo>
                <a:lnTo>
                  <a:pt x="0" y="0"/>
                </a:lnTo>
                <a:lnTo>
                  <a:pt x="0" y="524598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6000" y="4894364"/>
            <a:ext cx="2819400" cy="524598"/>
          </a:xfrm>
          <a:custGeom>
            <a:avLst/>
            <a:gdLst/>
            <a:ahLst/>
            <a:cxnLst/>
            <a:rect l="l" t="t" r="r" b="b"/>
            <a:pathLst>
              <a:path w="2819400" h="524598">
                <a:moveTo>
                  <a:pt x="0" y="524598"/>
                </a:moveTo>
                <a:lnTo>
                  <a:pt x="2819400" y="524598"/>
                </a:lnTo>
                <a:lnTo>
                  <a:pt x="2819400" y="0"/>
                </a:lnTo>
                <a:lnTo>
                  <a:pt x="0" y="0"/>
                </a:lnTo>
                <a:lnTo>
                  <a:pt x="0" y="524598"/>
                </a:lnTo>
                <a:close/>
              </a:path>
            </a:pathLst>
          </a:custGeom>
          <a:solidFill>
            <a:srgbClr val="EBEF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" y="5419001"/>
            <a:ext cx="2819400" cy="524598"/>
          </a:xfrm>
          <a:custGeom>
            <a:avLst/>
            <a:gdLst/>
            <a:ahLst/>
            <a:cxnLst/>
            <a:rect l="l" t="t" r="r" b="b"/>
            <a:pathLst>
              <a:path w="2819400" h="524598">
                <a:moveTo>
                  <a:pt x="0" y="524598"/>
                </a:moveTo>
                <a:lnTo>
                  <a:pt x="2819400" y="524598"/>
                </a:lnTo>
                <a:lnTo>
                  <a:pt x="2819400" y="0"/>
                </a:lnTo>
                <a:lnTo>
                  <a:pt x="0" y="0"/>
                </a:lnTo>
                <a:lnTo>
                  <a:pt x="0" y="524598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76600" y="5419001"/>
            <a:ext cx="2819400" cy="524598"/>
          </a:xfrm>
          <a:custGeom>
            <a:avLst/>
            <a:gdLst/>
            <a:ahLst/>
            <a:cxnLst/>
            <a:rect l="l" t="t" r="r" b="b"/>
            <a:pathLst>
              <a:path w="2819400" h="524598">
                <a:moveTo>
                  <a:pt x="0" y="524598"/>
                </a:moveTo>
                <a:lnTo>
                  <a:pt x="2819400" y="524598"/>
                </a:lnTo>
                <a:lnTo>
                  <a:pt x="2819400" y="0"/>
                </a:lnTo>
                <a:lnTo>
                  <a:pt x="0" y="0"/>
                </a:lnTo>
                <a:lnTo>
                  <a:pt x="0" y="524598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96000" y="5419001"/>
            <a:ext cx="2819400" cy="524598"/>
          </a:xfrm>
          <a:custGeom>
            <a:avLst/>
            <a:gdLst/>
            <a:ahLst/>
            <a:cxnLst/>
            <a:rect l="l" t="t" r="r" b="b"/>
            <a:pathLst>
              <a:path w="2819400" h="524598">
                <a:moveTo>
                  <a:pt x="0" y="524598"/>
                </a:moveTo>
                <a:lnTo>
                  <a:pt x="2819400" y="524598"/>
                </a:lnTo>
                <a:lnTo>
                  <a:pt x="2819400" y="0"/>
                </a:lnTo>
                <a:lnTo>
                  <a:pt x="0" y="0"/>
                </a:lnTo>
                <a:lnTo>
                  <a:pt x="0" y="524598"/>
                </a:lnTo>
                <a:close/>
              </a:path>
            </a:pathLst>
          </a:custGeom>
          <a:solidFill>
            <a:srgbClr val="D4D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0850" y="2551684"/>
            <a:ext cx="8470900" cy="0"/>
          </a:xfrm>
          <a:custGeom>
            <a:avLst/>
            <a:gdLst/>
            <a:ahLst/>
            <a:cxnLst/>
            <a:rect l="l" t="t" r="r" b="b"/>
            <a:pathLst>
              <a:path w="8470900">
                <a:moveTo>
                  <a:pt x="0" y="0"/>
                </a:moveTo>
                <a:lnTo>
                  <a:pt x="84709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200" y="1646224"/>
            <a:ext cx="8458200" cy="905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7859"/>
              </a:lnSpc>
              <a:spcBef>
                <a:spcPts val="400"/>
              </a:spcBef>
            </a:pP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1800" b="1" spc="-25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vin</a:t>
            </a:r>
            <a:r>
              <a:rPr sz="1800" b="1" spc="-9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                              </a:t>
            </a:r>
            <a:r>
              <a:rPr sz="1800" b="1" spc="40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Da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te of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Re</a:t>
            </a:r>
            <a:r>
              <a:rPr sz="1800" b="1" spc="-9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pons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1800" b="1" spc="-44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le         </a:t>
            </a:r>
            <a:r>
              <a:rPr sz="1800" b="1" spc="15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-50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er</a:t>
            </a:r>
            <a:r>
              <a:rPr sz="1800" b="1" spc="-9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on/</a:t>
            </a:r>
            <a:r>
              <a:rPr sz="1800" b="1" spc="-50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eople</a:t>
            </a:r>
            <a:endParaRPr sz="1800">
              <a:latin typeface="Rockwell"/>
              <a:cs typeface="Rockwell"/>
            </a:endParaRPr>
          </a:p>
          <a:p>
            <a:pPr marL="2911475">
              <a:lnSpc>
                <a:spcPct val="97859"/>
              </a:lnSpc>
              <a:spcBef>
                <a:spcPts val="45"/>
              </a:spcBef>
            </a:pP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1800" b="1" spc="-1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1800" b="1" spc="-44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1800" b="1" spc="7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1800" b="1" spc="4" dirty="0" smtClean="0">
                <a:solidFill>
                  <a:srgbClr val="FFFFFF"/>
                </a:solidFill>
                <a:latin typeface="Rockwell"/>
                <a:cs typeface="Rockwell"/>
              </a:rPr>
              <a:t>m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ent                       </a:t>
            </a:r>
            <a:r>
              <a:rPr sz="1800" b="1" spc="27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Re</a:t>
            </a:r>
            <a:r>
              <a:rPr sz="1800" b="1" spc="-9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po</a:t>
            </a:r>
            <a:r>
              <a:rPr sz="1800" b="1" spc="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1800" b="1" spc="-44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le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2551684"/>
            <a:ext cx="8458200" cy="524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7859"/>
              </a:lnSpc>
              <a:spcBef>
                <a:spcPts val="400"/>
              </a:spcBef>
            </a:pPr>
            <a:r>
              <a:rPr sz="1800" spc="0" dirty="0" smtClean="0">
                <a:latin typeface="Rockwell"/>
                <a:cs typeface="Rockwell"/>
              </a:rPr>
              <a:t>1.</a:t>
            </a:r>
            <a:r>
              <a:rPr sz="1800" spc="-16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N</a:t>
            </a:r>
            <a:r>
              <a:rPr sz="1800" spc="-69" dirty="0" smtClean="0">
                <a:latin typeface="Rockwell"/>
                <a:cs typeface="Rockwell"/>
              </a:rPr>
              <a:t>o</a:t>
            </a:r>
            <a:r>
              <a:rPr sz="1800" spc="-25" dirty="0" smtClean="0">
                <a:latin typeface="Rockwell"/>
                <a:cs typeface="Rockwell"/>
              </a:rPr>
              <a:t>v</a:t>
            </a:r>
            <a:r>
              <a:rPr sz="1800" spc="0" dirty="0" smtClean="0">
                <a:latin typeface="Rockwell"/>
                <a:cs typeface="Rockwell"/>
              </a:rPr>
              <a:t>a</a:t>
            </a:r>
            <a:r>
              <a:rPr sz="1800" spc="9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Scotia                       </a:t>
            </a:r>
            <a:r>
              <a:rPr sz="1800" spc="50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184</a:t>
            </a:r>
            <a:r>
              <a:rPr sz="1800" spc="0" dirty="0" smtClean="0">
                <a:latin typeface="Rockwell"/>
                <a:cs typeface="Rockwell"/>
              </a:rPr>
              <a:t>7                                       </a:t>
            </a:r>
            <a:r>
              <a:rPr sz="1800" spc="310" dirty="0" smtClean="0">
                <a:latin typeface="Rockwell"/>
                <a:cs typeface="Rockwell"/>
              </a:rPr>
              <a:t> </a:t>
            </a:r>
            <a:r>
              <a:rPr sz="1800" spc="-59" dirty="0" smtClean="0">
                <a:latin typeface="Rockwell"/>
                <a:cs typeface="Rockwell"/>
              </a:rPr>
              <a:t>J</a:t>
            </a:r>
            <a:r>
              <a:rPr sz="1800" spc="0" dirty="0" smtClean="0">
                <a:latin typeface="Rockwell"/>
                <a:cs typeface="Rockwell"/>
              </a:rPr>
              <a:t>a</a:t>
            </a:r>
            <a:r>
              <a:rPr sz="1800" spc="4" dirty="0" smtClean="0">
                <a:latin typeface="Rockwell"/>
                <a:cs typeface="Rockwell"/>
              </a:rPr>
              <a:t>m</a:t>
            </a:r>
            <a:r>
              <a:rPr sz="1800" spc="0" dirty="0" smtClean="0">
                <a:latin typeface="Rockwell"/>
                <a:cs typeface="Rockwell"/>
              </a:rPr>
              <a:t>es</a:t>
            </a:r>
            <a:r>
              <a:rPr sz="1800" spc="-9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B</a:t>
            </a:r>
            <a:r>
              <a:rPr sz="1800" spc="-84" dirty="0" smtClean="0">
                <a:latin typeface="Rockwell"/>
                <a:cs typeface="Rockwell"/>
              </a:rPr>
              <a:t>o</a:t>
            </a:r>
            <a:r>
              <a:rPr sz="1800" spc="-4" dirty="0" smtClean="0">
                <a:latin typeface="Rockwell"/>
                <a:cs typeface="Rockwell"/>
              </a:rPr>
              <a:t>y</a:t>
            </a:r>
            <a:r>
              <a:rPr sz="1800" spc="0" dirty="0" smtClean="0">
                <a:latin typeface="Rockwell"/>
                <a:cs typeface="Rockwell"/>
              </a:rPr>
              <a:t>le-</a:t>
            </a:r>
            <a:r>
              <a:rPr sz="1800" spc="4" dirty="0" smtClean="0">
                <a:latin typeface="Rockwell"/>
                <a:cs typeface="Rockwell"/>
              </a:rPr>
              <a:t>U</a:t>
            </a:r>
            <a:r>
              <a:rPr sz="1800" spc="0" dirty="0" smtClean="0">
                <a:latin typeface="Rockwell"/>
                <a:cs typeface="Rockwell"/>
              </a:rPr>
              <a:t>ni</a:t>
            </a:r>
            <a:r>
              <a:rPr sz="1800" spc="4" dirty="0" smtClean="0">
                <a:latin typeface="Rockwell"/>
                <a:cs typeface="Rockwell"/>
              </a:rPr>
              <a:t>a</a:t>
            </a:r>
            <a:r>
              <a:rPr sz="1800" spc="0" dirty="0" smtClean="0">
                <a:latin typeface="Rockwell"/>
                <a:cs typeface="Rockwell"/>
              </a:rPr>
              <a:t>c</a:t>
            </a:r>
            <a:r>
              <a:rPr sz="1800" spc="-50" dirty="0" smtClean="0">
                <a:latin typeface="Rockwell"/>
                <a:cs typeface="Rockwell"/>
              </a:rPr>
              <a:t>k</a:t>
            </a:r>
            <a:r>
              <a:rPr sz="1800" spc="0" dirty="0" smtClean="0">
                <a:latin typeface="Rockwell"/>
                <a:cs typeface="Rockwell"/>
              </a:rPr>
              <a:t>e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3076321"/>
            <a:ext cx="8458200" cy="1293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31129" marR="336336" indent="-5639689">
              <a:lnSpc>
                <a:spcPct val="100012"/>
              </a:lnSpc>
              <a:spcBef>
                <a:spcPts val="405"/>
              </a:spcBef>
            </a:pPr>
            <a:r>
              <a:rPr sz="1800" spc="0" dirty="0" smtClean="0">
                <a:latin typeface="Rockwell"/>
                <a:cs typeface="Rockwell"/>
              </a:rPr>
              <a:t>2.</a:t>
            </a:r>
            <a:r>
              <a:rPr sz="1800" spc="-16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P</a:t>
            </a:r>
            <a:r>
              <a:rPr sz="1800" spc="-69" dirty="0" smtClean="0">
                <a:latin typeface="Rockwell"/>
                <a:cs typeface="Rockwell"/>
              </a:rPr>
              <a:t>r</a:t>
            </a:r>
            <a:r>
              <a:rPr sz="1800" spc="-75" dirty="0" smtClean="0">
                <a:latin typeface="Rockwell"/>
                <a:cs typeface="Rockwell"/>
              </a:rPr>
              <a:t>o</a:t>
            </a:r>
            <a:r>
              <a:rPr sz="1800" spc="0" dirty="0" smtClean="0">
                <a:latin typeface="Rockwell"/>
                <a:cs typeface="Rockwell"/>
              </a:rPr>
              <a:t>vin</a:t>
            </a:r>
            <a:r>
              <a:rPr sz="1800" spc="-9" dirty="0" smtClean="0">
                <a:latin typeface="Rockwell"/>
                <a:cs typeface="Rockwell"/>
              </a:rPr>
              <a:t>c</a:t>
            </a:r>
            <a:r>
              <a:rPr sz="1800" spc="0" dirty="0" smtClean="0">
                <a:latin typeface="Rockwell"/>
                <a:cs typeface="Rockwell"/>
              </a:rPr>
              <a:t>e</a:t>
            </a:r>
            <a:r>
              <a:rPr sz="1800" spc="19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of</a:t>
            </a:r>
            <a:r>
              <a:rPr sz="1800" spc="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Canada        </a:t>
            </a:r>
            <a:r>
              <a:rPr sz="1800" spc="305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184</a:t>
            </a:r>
            <a:r>
              <a:rPr sz="1800" spc="0" dirty="0" smtClean="0">
                <a:latin typeface="Rockwell"/>
                <a:cs typeface="Rockwell"/>
              </a:rPr>
              <a:t>9                                       </a:t>
            </a:r>
            <a:r>
              <a:rPr sz="1800" spc="310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Lo</a:t>
            </a:r>
            <a:r>
              <a:rPr sz="1800" spc="-9" dirty="0" smtClean="0">
                <a:latin typeface="Rockwell"/>
                <a:cs typeface="Rockwell"/>
              </a:rPr>
              <a:t>u</a:t>
            </a:r>
            <a:r>
              <a:rPr sz="1800" spc="0" dirty="0" smtClean="0">
                <a:latin typeface="Rockwell"/>
                <a:cs typeface="Rockwell"/>
              </a:rPr>
              <a:t>is Hippl</a:t>
            </a:r>
            <a:r>
              <a:rPr sz="1800" spc="-84" dirty="0" smtClean="0">
                <a:latin typeface="Rockwell"/>
                <a:cs typeface="Rockwell"/>
              </a:rPr>
              <a:t>o</a:t>
            </a:r>
            <a:r>
              <a:rPr sz="1800" spc="-4" dirty="0" smtClean="0">
                <a:latin typeface="Rockwell"/>
                <a:cs typeface="Rockwell"/>
              </a:rPr>
              <a:t>y</a:t>
            </a:r>
            <a:r>
              <a:rPr sz="1800" spc="0" dirty="0" smtClean="0">
                <a:latin typeface="Rockwell"/>
                <a:cs typeface="Rockwell"/>
              </a:rPr>
              <a:t>te La</a:t>
            </a:r>
            <a:r>
              <a:rPr sz="1800" spc="-139" dirty="0" smtClean="0">
                <a:latin typeface="Rockwell"/>
                <a:cs typeface="Rockwell"/>
              </a:rPr>
              <a:t>F</a:t>
            </a:r>
            <a:r>
              <a:rPr sz="1800" spc="0" dirty="0" smtClean="0">
                <a:latin typeface="Rockwell"/>
                <a:cs typeface="Rockwell"/>
              </a:rPr>
              <a:t>ontaine</a:t>
            </a:r>
            <a:r>
              <a:rPr sz="1800" spc="-9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(Ea</a:t>
            </a:r>
            <a:r>
              <a:rPr sz="1800" spc="4" dirty="0" smtClean="0">
                <a:latin typeface="Rockwell"/>
                <a:cs typeface="Rockwell"/>
              </a:rPr>
              <a:t>s</a:t>
            </a:r>
            <a:r>
              <a:rPr sz="1800" spc="0" dirty="0" smtClean="0">
                <a:latin typeface="Rockwell"/>
                <a:cs typeface="Rockwell"/>
              </a:rPr>
              <a:t>t) Ro</a:t>
            </a:r>
            <a:r>
              <a:rPr sz="1800" spc="4" dirty="0" smtClean="0">
                <a:latin typeface="Rockwell"/>
                <a:cs typeface="Rockwell"/>
              </a:rPr>
              <a:t>b</a:t>
            </a:r>
            <a:r>
              <a:rPr sz="1800" spc="0" dirty="0" smtClean="0">
                <a:latin typeface="Rockwell"/>
                <a:cs typeface="Rockwell"/>
              </a:rPr>
              <a:t>e</a:t>
            </a:r>
            <a:r>
              <a:rPr sz="1800" spc="29" dirty="0" smtClean="0">
                <a:latin typeface="Rockwell"/>
                <a:cs typeface="Rockwell"/>
              </a:rPr>
              <a:t>r</a:t>
            </a:r>
            <a:r>
              <a:rPr sz="1800" spc="0" dirty="0" smtClean="0">
                <a:latin typeface="Rockwell"/>
                <a:cs typeface="Rockwell"/>
              </a:rPr>
              <a:t>t</a:t>
            </a:r>
            <a:r>
              <a:rPr sz="1800" spc="-14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B</a:t>
            </a:r>
            <a:r>
              <a:rPr sz="1800" spc="0" dirty="0" smtClean="0">
                <a:latin typeface="Rockwell"/>
                <a:cs typeface="Rockwell"/>
              </a:rPr>
              <a:t>a</a:t>
            </a:r>
            <a:r>
              <a:rPr sz="1800" spc="4" dirty="0" smtClean="0">
                <a:latin typeface="Rockwell"/>
                <a:cs typeface="Rockwell"/>
              </a:rPr>
              <a:t>l</a:t>
            </a:r>
            <a:r>
              <a:rPr sz="1800" spc="-9" dirty="0" smtClean="0">
                <a:latin typeface="Rockwell"/>
                <a:cs typeface="Rockwell"/>
              </a:rPr>
              <a:t>d</a:t>
            </a:r>
            <a:r>
              <a:rPr sz="1800" spc="0" dirty="0" smtClean="0">
                <a:latin typeface="Rockwell"/>
                <a:cs typeface="Rockwell"/>
              </a:rPr>
              <a:t>w</a:t>
            </a:r>
            <a:r>
              <a:rPr sz="1800" spc="4" dirty="0" smtClean="0">
                <a:latin typeface="Rockwell"/>
                <a:cs typeface="Rockwell"/>
              </a:rPr>
              <a:t>i</a:t>
            </a:r>
            <a:r>
              <a:rPr sz="1800" spc="0" dirty="0" smtClean="0">
                <a:latin typeface="Rockwell"/>
                <a:cs typeface="Rockwell"/>
              </a:rPr>
              <a:t>n</a:t>
            </a:r>
            <a:r>
              <a:rPr sz="1800" spc="-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(</a:t>
            </a:r>
            <a:r>
              <a:rPr sz="1800" spc="-159" dirty="0" smtClean="0">
                <a:latin typeface="Rockwell"/>
                <a:cs typeface="Rockwell"/>
              </a:rPr>
              <a:t>W</a:t>
            </a:r>
            <a:r>
              <a:rPr sz="1800" spc="0" dirty="0" smtClean="0">
                <a:latin typeface="Rockwell"/>
                <a:cs typeface="Rockwell"/>
              </a:rPr>
              <a:t>est)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4369835"/>
            <a:ext cx="8458200" cy="524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7859"/>
              </a:lnSpc>
              <a:spcBef>
                <a:spcPts val="405"/>
              </a:spcBef>
            </a:pPr>
            <a:r>
              <a:rPr sz="1800" spc="0" dirty="0" smtClean="0">
                <a:latin typeface="Rockwell"/>
                <a:cs typeface="Rockwell"/>
              </a:rPr>
              <a:t>3.</a:t>
            </a:r>
            <a:r>
              <a:rPr sz="1800" spc="-16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PEI                                      </a:t>
            </a:r>
            <a:r>
              <a:rPr sz="1800" spc="144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185</a:t>
            </a:r>
            <a:r>
              <a:rPr sz="1800" spc="0" dirty="0" smtClean="0">
                <a:latin typeface="Rockwell"/>
                <a:cs typeface="Rockwell"/>
              </a:rPr>
              <a:t>1                                       </a:t>
            </a:r>
            <a:r>
              <a:rPr sz="1800" spc="310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Geo</a:t>
            </a:r>
            <a:r>
              <a:rPr sz="1800" spc="-44" dirty="0" smtClean="0">
                <a:latin typeface="Rockwell"/>
                <a:cs typeface="Rockwell"/>
              </a:rPr>
              <a:t>r</a:t>
            </a:r>
            <a:r>
              <a:rPr sz="1800" spc="-29" dirty="0" smtClean="0">
                <a:latin typeface="Rockwell"/>
                <a:cs typeface="Rockwell"/>
              </a:rPr>
              <a:t>g</a:t>
            </a:r>
            <a:r>
              <a:rPr sz="1800" spc="0" dirty="0" smtClean="0">
                <a:latin typeface="Rockwell"/>
                <a:cs typeface="Rockwell"/>
              </a:rPr>
              <a:t>e</a:t>
            </a:r>
            <a:r>
              <a:rPr sz="1800" spc="-19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Coles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4894408"/>
            <a:ext cx="8458200" cy="524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7859"/>
              </a:lnSpc>
              <a:spcBef>
                <a:spcPts val="405"/>
              </a:spcBef>
            </a:pPr>
            <a:r>
              <a:rPr sz="1800" spc="0" dirty="0" smtClean="0">
                <a:latin typeface="Rockwell"/>
                <a:cs typeface="Rockwell"/>
              </a:rPr>
              <a:t>4.</a:t>
            </a:r>
            <a:r>
              <a:rPr sz="1800" spc="-16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N</a:t>
            </a:r>
            <a:r>
              <a:rPr sz="1800" spc="-34" dirty="0" smtClean="0">
                <a:latin typeface="Rockwell"/>
                <a:cs typeface="Rockwell"/>
              </a:rPr>
              <a:t>e</a:t>
            </a:r>
            <a:r>
              <a:rPr sz="1800" spc="0" dirty="0" smtClean="0">
                <a:latin typeface="Rockwell"/>
                <a:cs typeface="Rockwell"/>
              </a:rPr>
              <a:t>w</a:t>
            </a:r>
            <a:r>
              <a:rPr sz="1800" spc="9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B</a:t>
            </a:r>
            <a:r>
              <a:rPr sz="1800" spc="25" dirty="0" smtClean="0">
                <a:latin typeface="Rockwell"/>
                <a:cs typeface="Rockwell"/>
              </a:rPr>
              <a:t>r</a:t>
            </a:r>
            <a:r>
              <a:rPr sz="1800" spc="-4" dirty="0" smtClean="0">
                <a:latin typeface="Rockwell"/>
                <a:cs typeface="Rockwell"/>
              </a:rPr>
              <a:t>u</a:t>
            </a:r>
            <a:r>
              <a:rPr sz="1800" spc="0" dirty="0" smtClean="0">
                <a:latin typeface="Rockwell"/>
                <a:cs typeface="Rockwell"/>
              </a:rPr>
              <a:t>ns</a:t>
            </a:r>
            <a:r>
              <a:rPr sz="1800" spc="4" dirty="0" smtClean="0">
                <a:latin typeface="Rockwell"/>
                <a:cs typeface="Rockwell"/>
              </a:rPr>
              <a:t>w</a:t>
            </a:r>
            <a:r>
              <a:rPr sz="1800" spc="0" dirty="0" smtClean="0">
                <a:latin typeface="Rockwell"/>
                <a:cs typeface="Rockwell"/>
              </a:rPr>
              <a:t>ick                </a:t>
            </a:r>
            <a:r>
              <a:rPr sz="1800" spc="54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185</a:t>
            </a:r>
            <a:r>
              <a:rPr sz="1800" spc="0" dirty="0" smtClean="0">
                <a:latin typeface="Rockwell"/>
                <a:cs typeface="Rockwell"/>
              </a:rPr>
              <a:t>4                                       </a:t>
            </a:r>
            <a:r>
              <a:rPr sz="1800" spc="310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Cha</a:t>
            </a:r>
            <a:r>
              <a:rPr sz="1800" spc="-25" dirty="0" smtClean="0">
                <a:latin typeface="Rockwell"/>
                <a:cs typeface="Rockwell"/>
              </a:rPr>
              <a:t>r</a:t>
            </a:r>
            <a:r>
              <a:rPr sz="1800" spc="0" dirty="0" smtClean="0">
                <a:latin typeface="Rockwell"/>
                <a:cs typeface="Rockwell"/>
              </a:rPr>
              <a:t>les</a:t>
            </a:r>
            <a:r>
              <a:rPr sz="1800" spc="-25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Fi</a:t>
            </a:r>
            <a:r>
              <a:rPr sz="1800" spc="9" dirty="0" smtClean="0">
                <a:latin typeface="Rockwell"/>
                <a:cs typeface="Rockwell"/>
              </a:rPr>
              <a:t>s</a:t>
            </a:r>
            <a:r>
              <a:rPr sz="1800" spc="0" dirty="0" smtClean="0">
                <a:latin typeface="Rockwell"/>
                <a:cs typeface="Rockwell"/>
              </a:rPr>
              <a:t>her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5418982"/>
            <a:ext cx="8458200" cy="5246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7859"/>
              </a:lnSpc>
              <a:spcBef>
                <a:spcPts val="405"/>
              </a:spcBef>
            </a:pPr>
            <a:r>
              <a:rPr sz="1800" spc="0" dirty="0" smtClean="0">
                <a:latin typeface="Rockwell"/>
                <a:cs typeface="Rockwell"/>
              </a:rPr>
              <a:t>5.</a:t>
            </a:r>
            <a:r>
              <a:rPr sz="1800" spc="-16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N</a:t>
            </a:r>
            <a:r>
              <a:rPr sz="1800" spc="-34" dirty="0" smtClean="0">
                <a:latin typeface="Rockwell"/>
                <a:cs typeface="Rockwell"/>
              </a:rPr>
              <a:t>e</a:t>
            </a:r>
            <a:r>
              <a:rPr sz="1800" spc="0" dirty="0" smtClean="0">
                <a:latin typeface="Rockwell"/>
                <a:cs typeface="Rockwell"/>
              </a:rPr>
              <a:t>w</a:t>
            </a:r>
            <a:r>
              <a:rPr sz="1800" spc="39" dirty="0" smtClean="0">
                <a:latin typeface="Rockwell"/>
                <a:cs typeface="Rockwell"/>
              </a:rPr>
              <a:t>f</a:t>
            </a:r>
            <a:r>
              <a:rPr sz="1800" spc="0" dirty="0" smtClean="0">
                <a:latin typeface="Rockwell"/>
                <a:cs typeface="Rockwell"/>
              </a:rPr>
              <a:t>oundla</a:t>
            </a:r>
            <a:r>
              <a:rPr sz="1800" spc="4" dirty="0" smtClean="0">
                <a:latin typeface="Rockwell"/>
                <a:cs typeface="Rockwell"/>
              </a:rPr>
              <a:t>n</a:t>
            </a:r>
            <a:r>
              <a:rPr sz="1800" spc="0" dirty="0" smtClean="0">
                <a:latin typeface="Rockwell"/>
                <a:cs typeface="Rockwell"/>
              </a:rPr>
              <a:t>d                 </a:t>
            </a:r>
            <a:r>
              <a:rPr sz="1800" spc="230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185</a:t>
            </a:r>
            <a:r>
              <a:rPr sz="1800" spc="0" dirty="0" smtClean="0">
                <a:latin typeface="Rockwell"/>
                <a:cs typeface="Rockwell"/>
              </a:rPr>
              <a:t>5                                       </a:t>
            </a:r>
            <a:r>
              <a:rPr sz="1800" spc="310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Phi</a:t>
            </a:r>
            <a:r>
              <a:rPr sz="1800" spc="4" dirty="0" smtClean="0">
                <a:latin typeface="Rockwell"/>
                <a:cs typeface="Rockwell"/>
              </a:rPr>
              <a:t>l</a:t>
            </a:r>
            <a:r>
              <a:rPr sz="1800" spc="0" dirty="0" smtClean="0">
                <a:latin typeface="Rockwell"/>
                <a:cs typeface="Rockwell"/>
              </a:rPr>
              <a:t>ip</a:t>
            </a:r>
            <a:r>
              <a:rPr sz="1800" spc="-4" dirty="0" smtClean="0">
                <a:latin typeface="Rockwell"/>
                <a:cs typeface="Rockwell"/>
              </a:rPr>
              <a:t> </a:t>
            </a:r>
            <a:r>
              <a:rPr sz="1800" spc="-250" dirty="0" smtClean="0">
                <a:latin typeface="Rockwell"/>
                <a:cs typeface="Rockwell"/>
              </a:rPr>
              <a:t>F</a:t>
            </a:r>
            <a:r>
              <a:rPr sz="1800" spc="0" dirty="0" smtClean="0">
                <a:latin typeface="Rockwell"/>
                <a:cs typeface="Rockwell"/>
              </a:rPr>
              <a:t>.</a:t>
            </a:r>
            <a:r>
              <a:rPr sz="1800" spc="-150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Lit</a:t>
            </a:r>
            <a:r>
              <a:rPr sz="1800" spc="-4" dirty="0" smtClean="0">
                <a:latin typeface="Rockwell"/>
                <a:cs typeface="Rockwell"/>
              </a:rPr>
              <a:t>t</a:t>
            </a:r>
            <a:r>
              <a:rPr sz="1800" spc="0" dirty="0" smtClean="0">
                <a:latin typeface="Rockwell"/>
                <a:cs typeface="Rockwell"/>
              </a:rPr>
              <a:t>le</a:t>
            </a:r>
            <a:endParaRPr sz="18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2588" y="452627"/>
            <a:ext cx="8851392" cy="955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8200" y="2404110"/>
            <a:ext cx="730630" cy="521588"/>
          </a:xfrm>
          <a:custGeom>
            <a:avLst/>
            <a:gdLst/>
            <a:ahLst/>
            <a:cxnLst/>
            <a:rect l="l" t="t" r="r" b="b"/>
            <a:pathLst>
              <a:path w="730630" h="521588">
                <a:moveTo>
                  <a:pt x="0" y="0"/>
                </a:moveTo>
                <a:lnTo>
                  <a:pt x="730630" y="521588"/>
                </a:lnTo>
              </a:path>
            </a:pathLst>
          </a:custGeom>
          <a:ln w="38100">
            <a:solidFill>
              <a:srgbClr val="5881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8200" y="2404110"/>
            <a:ext cx="916177" cy="1393189"/>
          </a:xfrm>
          <a:custGeom>
            <a:avLst/>
            <a:gdLst/>
            <a:ahLst/>
            <a:cxnLst/>
            <a:rect l="l" t="t" r="r" b="b"/>
            <a:pathLst>
              <a:path w="916177" h="1393189">
                <a:moveTo>
                  <a:pt x="0" y="0"/>
                </a:moveTo>
                <a:lnTo>
                  <a:pt x="0" y="1234185"/>
                </a:lnTo>
                <a:lnTo>
                  <a:pt x="916177" y="1234185"/>
                </a:lnTo>
                <a:lnTo>
                  <a:pt x="916177" y="1393189"/>
                </a:lnTo>
              </a:path>
            </a:pathLst>
          </a:custGeom>
          <a:ln w="38100">
            <a:solidFill>
              <a:srgbClr val="5881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26359" y="5629668"/>
            <a:ext cx="1692275" cy="689178"/>
          </a:xfrm>
          <a:custGeom>
            <a:avLst/>
            <a:gdLst/>
            <a:ahLst/>
            <a:cxnLst/>
            <a:rect l="l" t="t" r="r" b="b"/>
            <a:pathLst>
              <a:path w="1692275" h="689178">
                <a:moveTo>
                  <a:pt x="0" y="0"/>
                </a:moveTo>
                <a:lnTo>
                  <a:pt x="0" y="689178"/>
                </a:lnTo>
                <a:lnTo>
                  <a:pt x="1692275" y="689178"/>
                </a:lnTo>
              </a:path>
            </a:pathLst>
          </a:custGeom>
          <a:ln w="38100">
            <a:solidFill>
              <a:srgbClr val="6792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32022" y="4554474"/>
            <a:ext cx="0" cy="318007"/>
          </a:xfrm>
          <a:custGeom>
            <a:avLst/>
            <a:gdLst/>
            <a:ahLst/>
            <a:cxnLst/>
            <a:rect l="l" t="t" r="r" b="b"/>
            <a:pathLst>
              <a:path h="318007">
                <a:moveTo>
                  <a:pt x="0" y="0"/>
                </a:moveTo>
                <a:lnTo>
                  <a:pt x="0" y="318007"/>
                </a:lnTo>
              </a:path>
            </a:pathLst>
          </a:custGeom>
          <a:ln w="38100">
            <a:solidFill>
              <a:srgbClr val="6792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32022" y="2404110"/>
            <a:ext cx="916177" cy="1393189"/>
          </a:xfrm>
          <a:custGeom>
            <a:avLst/>
            <a:gdLst/>
            <a:ahLst/>
            <a:cxnLst/>
            <a:rect l="l" t="t" r="r" b="b"/>
            <a:pathLst>
              <a:path w="916177" h="1393189">
                <a:moveTo>
                  <a:pt x="916177" y="0"/>
                </a:moveTo>
                <a:lnTo>
                  <a:pt x="916177" y="1234185"/>
                </a:lnTo>
                <a:lnTo>
                  <a:pt x="0" y="1234185"/>
                </a:lnTo>
                <a:lnTo>
                  <a:pt x="0" y="1393189"/>
                </a:lnTo>
              </a:path>
            </a:pathLst>
          </a:custGeom>
          <a:ln w="38100">
            <a:solidFill>
              <a:srgbClr val="5881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91026" y="1646948"/>
            <a:ext cx="1514348" cy="757161"/>
          </a:xfrm>
          <a:custGeom>
            <a:avLst/>
            <a:gdLst/>
            <a:ahLst/>
            <a:cxnLst/>
            <a:rect l="l" t="t" r="r" b="b"/>
            <a:pathLst>
              <a:path w="1514348" h="757161">
                <a:moveTo>
                  <a:pt x="0" y="757161"/>
                </a:moveTo>
                <a:lnTo>
                  <a:pt x="1514348" y="757161"/>
                </a:lnTo>
                <a:lnTo>
                  <a:pt x="1514348" y="0"/>
                </a:lnTo>
                <a:lnTo>
                  <a:pt x="0" y="0"/>
                </a:lnTo>
                <a:lnTo>
                  <a:pt x="0" y="757161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91026" y="1646948"/>
            <a:ext cx="1514348" cy="757161"/>
          </a:xfrm>
          <a:custGeom>
            <a:avLst/>
            <a:gdLst/>
            <a:ahLst/>
            <a:cxnLst/>
            <a:rect l="l" t="t" r="r" b="b"/>
            <a:pathLst>
              <a:path w="1514348" h="757161">
                <a:moveTo>
                  <a:pt x="0" y="757161"/>
                </a:moveTo>
                <a:lnTo>
                  <a:pt x="1514348" y="757161"/>
                </a:lnTo>
                <a:lnTo>
                  <a:pt x="1514348" y="0"/>
                </a:lnTo>
                <a:lnTo>
                  <a:pt x="0" y="0"/>
                </a:lnTo>
                <a:lnTo>
                  <a:pt x="0" y="75716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74848" y="3797312"/>
            <a:ext cx="1514348" cy="757161"/>
          </a:xfrm>
          <a:custGeom>
            <a:avLst/>
            <a:gdLst/>
            <a:ahLst/>
            <a:cxnLst/>
            <a:rect l="l" t="t" r="r" b="b"/>
            <a:pathLst>
              <a:path w="1514348" h="757161">
                <a:moveTo>
                  <a:pt x="0" y="757161"/>
                </a:moveTo>
                <a:lnTo>
                  <a:pt x="1514348" y="757161"/>
                </a:lnTo>
                <a:lnTo>
                  <a:pt x="1514348" y="0"/>
                </a:lnTo>
                <a:lnTo>
                  <a:pt x="0" y="0"/>
                </a:lnTo>
                <a:lnTo>
                  <a:pt x="0" y="757161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74848" y="3797312"/>
            <a:ext cx="1514348" cy="757161"/>
          </a:xfrm>
          <a:custGeom>
            <a:avLst/>
            <a:gdLst/>
            <a:ahLst/>
            <a:cxnLst/>
            <a:rect l="l" t="t" r="r" b="b"/>
            <a:pathLst>
              <a:path w="1514348" h="757161">
                <a:moveTo>
                  <a:pt x="0" y="757161"/>
                </a:moveTo>
                <a:lnTo>
                  <a:pt x="1514348" y="757161"/>
                </a:lnTo>
                <a:lnTo>
                  <a:pt x="1514348" y="0"/>
                </a:lnTo>
                <a:lnTo>
                  <a:pt x="0" y="0"/>
                </a:lnTo>
                <a:lnTo>
                  <a:pt x="0" y="75716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74848" y="4872507"/>
            <a:ext cx="1514348" cy="757161"/>
          </a:xfrm>
          <a:custGeom>
            <a:avLst/>
            <a:gdLst/>
            <a:ahLst/>
            <a:cxnLst/>
            <a:rect l="l" t="t" r="r" b="b"/>
            <a:pathLst>
              <a:path w="1514348" h="757161">
                <a:moveTo>
                  <a:pt x="0" y="757161"/>
                </a:moveTo>
                <a:lnTo>
                  <a:pt x="1514348" y="757161"/>
                </a:lnTo>
                <a:lnTo>
                  <a:pt x="1514348" y="0"/>
                </a:lnTo>
                <a:lnTo>
                  <a:pt x="0" y="0"/>
                </a:lnTo>
                <a:lnTo>
                  <a:pt x="0" y="757161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74848" y="4872507"/>
            <a:ext cx="1514348" cy="757161"/>
          </a:xfrm>
          <a:custGeom>
            <a:avLst/>
            <a:gdLst/>
            <a:ahLst/>
            <a:cxnLst/>
            <a:rect l="l" t="t" r="r" b="b"/>
            <a:pathLst>
              <a:path w="1514348" h="757161">
                <a:moveTo>
                  <a:pt x="0" y="757161"/>
                </a:moveTo>
                <a:lnTo>
                  <a:pt x="1514348" y="757161"/>
                </a:lnTo>
                <a:lnTo>
                  <a:pt x="1514348" y="0"/>
                </a:lnTo>
                <a:lnTo>
                  <a:pt x="0" y="0"/>
                </a:lnTo>
                <a:lnTo>
                  <a:pt x="0" y="75716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18634" y="5940259"/>
            <a:ext cx="1514348" cy="757161"/>
          </a:xfrm>
          <a:custGeom>
            <a:avLst/>
            <a:gdLst/>
            <a:ahLst/>
            <a:cxnLst/>
            <a:rect l="l" t="t" r="r" b="b"/>
            <a:pathLst>
              <a:path w="1514348" h="757161">
                <a:moveTo>
                  <a:pt x="0" y="757161"/>
                </a:moveTo>
                <a:lnTo>
                  <a:pt x="1514348" y="757161"/>
                </a:lnTo>
                <a:lnTo>
                  <a:pt x="1514348" y="0"/>
                </a:lnTo>
                <a:lnTo>
                  <a:pt x="0" y="0"/>
                </a:lnTo>
                <a:lnTo>
                  <a:pt x="0" y="757161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18634" y="5940259"/>
            <a:ext cx="1514348" cy="757161"/>
          </a:xfrm>
          <a:custGeom>
            <a:avLst/>
            <a:gdLst/>
            <a:ahLst/>
            <a:cxnLst/>
            <a:rect l="l" t="t" r="r" b="b"/>
            <a:pathLst>
              <a:path w="1514348" h="757161">
                <a:moveTo>
                  <a:pt x="0" y="757161"/>
                </a:moveTo>
                <a:lnTo>
                  <a:pt x="1514348" y="757161"/>
                </a:lnTo>
                <a:lnTo>
                  <a:pt x="1514348" y="0"/>
                </a:lnTo>
                <a:lnTo>
                  <a:pt x="0" y="0"/>
                </a:lnTo>
                <a:lnTo>
                  <a:pt x="0" y="75716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07204" y="3797312"/>
            <a:ext cx="1514348" cy="757161"/>
          </a:xfrm>
          <a:custGeom>
            <a:avLst/>
            <a:gdLst/>
            <a:ahLst/>
            <a:cxnLst/>
            <a:rect l="l" t="t" r="r" b="b"/>
            <a:pathLst>
              <a:path w="1514348" h="757161">
                <a:moveTo>
                  <a:pt x="0" y="757161"/>
                </a:moveTo>
                <a:lnTo>
                  <a:pt x="1514348" y="757161"/>
                </a:lnTo>
                <a:lnTo>
                  <a:pt x="1514348" y="0"/>
                </a:lnTo>
                <a:lnTo>
                  <a:pt x="0" y="0"/>
                </a:lnTo>
                <a:lnTo>
                  <a:pt x="0" y="757161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07204" y="3797312"/>
            <a:ext cx="1514348" cy="757161"/>
          </a:xfrm>
          <a:custGeom>
            <a:avLst/>
            <a:gdLst/>
            <a:ahLst/>
            <a:cxnLst/>
            <a:rect l="l" t="t" r="r" b="b"/>
            <a:pathLst>
              <a:path w="1514348" h="757161">
                <a:moveTo>
                  <a:pt x="0" y="757161"/>
                </a:moveTo>
                <a:lnTo>
                  <a:pt x="1514348" y="757161"/>
                </a:lnTo>
                <a:lnTo>
                  <a:pt x="1514348" y="0"/>
                </a:lnTo>
                <a:lnTo>
                  <a:pt x="0" y="0"/>
                </a:lnTo>
                <a:lnTo>
                  <a:pt x="0" y="75716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64483" y="2547124"/>
            <a:ext cx="1514348" cy="757161"/>
          </a:xfrm>
          <a:custGeom>
            <a:avLst/>
            <a:gdLst/>
            <a:ahLst/>
            <a:cxnLst/>
            <a:rect l="l" t="t" r="r" b="b"/>
            <a:pathLst>
              <a:path w="1514348" h="757161">
                <a:moveTo>
                  <a:pt x="0" y="757161"/>
                </a:moveTo>
                <a:lnTo>
                  <a:pt x="1514348" y="757161"/>
                </a:lnTo>
                <a:lnTo>
                  <a:pt x="1514348" y="0"/>
                </a:lnTo>
                <a:lnTo>
                  <a:pt x="0" y="0"/>
                </a:lnTo>
                <a:lnTo>
                  <a:pt x="0" y="757161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64483" y="2547124"/>
            <a:ext cx="1514348" cy="757161"/>
          </a:xfrm>
          <a:custGeom>
            <a:avLst/>
            <a:gdLst/>
            <a:ahLst/>
            <a:cxnLst/>
            <a:rect l="l" t="t" r="r" b="b"/>
            <a:pathLst>
              <a:path w="1514348" h="757161">
                <a:moveTo>
                  <a:pt x="0" y="757161"/>
                </a:moveTo>
                <a:lnTo>
                  <a:pt x="1514348" y="757161"/>
                </a:lnTo>
                <a:lnTo>
                  <a:pt x="1514348" y="0"/>
                </a:lnTo>
                <a:lnTo>
                  <a:pt x="0" y="0"/>
                </a:lnTo>
                <a:lnTo>
                  <a:pt x="0" y="75716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060316" y="2676813"/>
            <a:ext cx="1163120" cy="496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0"/>
              </a:lnSpc>
              <a:spcBef>
                <a:spcPts val="98"/>
              </a:spcBef>
            </a:pP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Lieu</a:t>
            </a:r>
            <a:r>
              <a:rPr sz="1800" spc="-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ena</a:t>
            </a:r>
            <a:r>
              <a:rPr sz="1800" spc="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endParaRPr sz="1800">
              <a:latin typeface="Rockwell"/>
              <a:cs typeface="Rockwell"/>
            </a:endParaRPr>
          </a:p>
          <a:p>
            <a:pPr marL="55372" marR="40267">
              <a:lnSpc>
                <a:spcPts val="1910"/>
              </a:lnSpc>
            </a:pPr>
            <a:r>
              <a:rPr sz="2700" spc="0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2700" spc="-75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2700" spc="-50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2700" spc="0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2700" spc="50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2700" spc="0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nor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74848" y="1646948"/>
            <a:ext cx="916177" cy="75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3891026" y="1646948"/>
            <a:ext cx="1514348" cy="75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1448" marR="190784" indent="-77" algn="ctr">
              <a:lnSpc>
                <a:spcPts val="2113"/>
              </a:lnSpc>
              <a:spcBef>
                <a:spcPts val="85"/>
              </a:spcBef>
            </a:pP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K</a:t>
            </a:r>
            <a:r>
              <a:rPr sz="1800" spc="4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ng</a:t>
            </a:r>
            <a:r>
              <a:rPr sz="18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or </a:t>
            </a:r>
            <a:endParaRPr sz="1800">
              <a:latin typeface="Rockwell"/>
              <a:cs typeface="Rockwell"/>
            </a:endParaRPr>
          </a:p>
          <a:p>
            <a:pPr marL="191448" marR="190784" algn="ctr">
              <a:lnSpc>
                <a:spcPts val="2113"/>
              </a:lnSpc>
            </a:pP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Q</a:t>
            </a:r>
            <a:r>
              <a:rPr sz="1800" spc="-9" dirty="0" smtClean="0">
                <a:solidFill>
                  <a:srgbClr val="FFFFFF"/>
                </a:solidFill>
                <a:latin typeface="Rockwell"/>
                <a:cs typeface="Rockwell"/>
              </a:rPr>
              <a:t>u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een </a:t>
            </a:r>
            <a:endParaRPr sz="1800">
              <a:latin typeface="Rockwell"/>
              <a:cs typeface="Rockwell"/>
            </a:endParaRPr>
          </a:p>
          <a:p>
            <a:pPr marL="191448" marR="190784" algn="ctr">
              <a:lnSpc>
                <a:spcPts val="2113"/>
              </a:lnSpc>
            </a:pP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(</a:t>
            </a:r>
            <a:r>
              <a:rPr sz="1800" spc="-4" dirty="0" smtClean="0">
                <a:solidFill>
                  <a:srgbClr val="FFFFFF"/>
                </a:solidFill>
                <a:latin typeface="Rockwell"/>
                <a:cs typeface="Rockwell"/>
              </a:rPr>
              <a:t>M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ona</a:t>
            </a:r>
            <a:r>
              <a:rPr sz="1800" spc="-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ch)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05374" y="1646948"/>
            <a:ext cx="927608" cy="75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974848" y="2404110"/>
            <a:ext cx="1673352" cy="143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4648200" y="2404110"/>
            <a:ext cx="1684782" cy="143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2974848" y="2547124"/>
            <a:ext cx="889635" cy="75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3864483" y="2547124"/>
            <a:ext cx="783716" cy="75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8"/>
              </a:spcBef>
            </a:pPr>
            <a:endParaRPr sz="850"/>
          </a:p>
          <a:p>
            <a:pPr marL="208533">
              <a:lnSpc>
                <a:spcPct val="97859"/>
              </a:lnSpc>
            </a:pP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Lieut</a:t>
            </a:r>
            <a:endParaRPr sz="1800">
              <a:latin typeface="Rockwell"/>
              <a:cs typeface="Rockwell"/>
            </a:endParaRPr>
          </a:p>
          <a:p>
            <a:pPr marL="251205">
              <a:lnSpc>
                <a:spcPts val="1910"/>
              </a:lnSpc>
              <a:spcBef>
                <a:spcPts val="95"/>
              </a:spcBef>
            </a:pPr>
            <a:r>
              <a:rPr sz="2700" spc="0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2700" spc="-75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2700" spc="0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48200" y="2547124"/>
            <a:ext cx="730631" cy="75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378831" y="2547124"/>
            <a:ext cx="954151" cy="75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974848" y="3304286"/>
            <a:ext cx="1673352" cy="334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4648200" y="3304286"/>
            <a:ext cx="1684782" cy="334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974848" y="3638296"/>
            <a:ext cx="757174" cy="159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3732022" y="3638296"/>
            <a:ext cx="1832355" cy="159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5564378" y="3638296"/>
            <a:ext cx="768604" cy="159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974848" y="3797312"/>
            <a:ext cx="1514348" cy="75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21"/>
              </a:spcBef>
            </a:pPr>
            <a:endParaRPr sz="850"/>
          </a:p>
          <a:p>
            <a:pPr marL="157412" marR="158042" algn="ctr">
              <a:lnSpc>
                <a:spcPct val="97859"/>
              </a:lnSpc>
            </a:pP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Legi</a:t>
            </a:r>
            <a:r>
              <a:rPr sz="1800" spc="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l</a:t>
            </a:r>
            <a:r>
              <a:rPr sz="1800" spc="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1800" spc="-34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1800" spc="-50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endParaRPr sz="1800">
              <a:latin typeface="Rockwell"/>
              <a:cs typeface="Rockwell"/>
            </a:endParaRPr>
          </a:p>
          <a:p>
            <a:pPr marL="318896" marR="319433" algn="ctr">
              <a:lnSpc>
                <a:spcPts val="1910"/>
              </a:lnSpc>
              <a:spcBef>
                <a:spcPts val="95"/>
              </a:spcBef>
            </a:pPr>
            <a:r>
              <a:rPr sz="2700" spc="0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Coun</a:t>
            </a:r>
            <a:r>
              <a:rPr sz="2700" spc="-4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2700" spc="0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il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89196" y="3797312"/>
            <a:ext cx="318007" cy="75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807204" y="3797312"/>
            <a:ext cx="1514348" cy="75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21"/>
              </a:spcBef>
            </a:pPr>
            <a:endParaRPr sz="850"/>
          </a:p>
          <a:p>
            <a:pPr marL="215705" marR="215192" algn="ctr">
              <a:lnSpc>
                <a:spcPct val="97859"/>
              </a:lnSpc>
            </a:pP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1800" spc="-64" dirty="0" smtClean="0">
                <a:solidFill>
                  <a:srgbClr val="FFFFFF"/>
                </a:solidFill>
                <a:latin typeface="Rockwell"/>
                <a:cs typeface="Rockwell"/>
              </a:rPr>
              <a:t>x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ec</a:t>
            </a:r>
            <a:r>
              <a:rPr sz="1800" spc="-9" dirty="0" smtClean="0">
                <a:solidFill>
                  <a:srgbClr val="FFFFFF"/>
                </a:solidFill>
                <a:latin typeface="Rockwell"/>
                <a:cs typeface="Rockwell"/>
              </a:rPr>
              <a:t>u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1800" spc="-34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1800" spc="-50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endParaRPr sz="1800">
              <a:latin typeface="Rockwell"/>
              <a:cs typeface="Rockwell"/>
            </a:endParaRPr>
          </a:p>
          <a:p>
            <a:pPr marL="319278" marR="319052" algn="ctr">
              <a:lnSpc>
                <a:spcPts val="1910"/>
              </a:lnSpc>
              <a:spcBef>
                <a:spcPts val="95"/>
              </a:spcBef>
            </a:pPr>
            <a:r>
              <a:rPr sz="2700" spc="0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Coun</a:t>
            </a:r>
            <a:r>
              <a:rPr sz="2700" spc="-4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2700" spc="0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il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4848" y="4554474"/>
            <a:ext cx="757174" cy="31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732022" y="4554474"/>
            <a:ext cx="2589529" cy="31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974848" y="4872507"/>
            <a:ext cx="1514348" cy="75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23"/>
              </a:spcBef>
            </a:pPr>
            <a:endParaRPr sz="850"/>
          </a:p>
          <a:p>
            <a:pPr marL="190245">
              <a:lnSpc>
                <a:spcPct val="97859"/>
              </a:lnSpc>
            </a:pP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Legi</a:t>
            </a:r>
            <a:r>
              <a:rPr sz="1800" spc="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l</a:t>
            </a:r>
            <a:r>
              <a:rPr sz="1800" spc="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1800" spc="-34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1800" spc="-50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endParaRPr sz="1800">
              <a:latin typeface="Rockwell"/>
              <a:cs typeface="Rockwell"/>
            </a:endParaRPr>
          </a:p>
          <a:p>
            <a:pPr marL="240537">
              <a:lnSpc>
                <a:spcPts val="1910"/>
              </a:lnSpc>
              <a:spcBef>
                <a:spcPts val="95"/>
              </a:spcBef>
            </a:pPr>
            <a:r>
              <a:rPr sz="2700" spc="0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2700" spc="4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2700" spc="0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se</a:t>
            </a:r>
            <a:r>
              <a:rPr sz="2700" spc="4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m</a:t>
            </a:r>
            <a:r>
              <a:rPr sz="2700" spc="-34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bl</a:t>
            </a:r>
            <a:r>
              <a:rPr sz="2700" spc="0" baseline="1576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9196" y="4872507"/>
            <a:ext cx="1843786" cy="75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974848" y="5629668"/>
            <a:ext cx="151510" cy="689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126359" y="5629668"/>
            <a:ext cx="3206623" cy="310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126359" y="5940259"/>
            <a:ext cx="1692275" cy="378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818634" y="5940259"/>
            <a:ext cx="1514348" cy="75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27"/>
              </a:spcBef>
            </a:pPr>
            <a:endParaRPr sz="800"/>
          </a:p>
          <a:p>
            <a:pPr marL="423671">
              <a:lnSpc>
                <a:spcPct val="97859"/>
              </a:lnSpc>
              <a:spcBef>
                <a:spcPts val="1000"/>
              </a:spcBef>
            </a:pPr>
            <a:r>
              <a:rPr sz="1800" spc="-194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1800" spc="0" dirty="0" smtClean="0">
                <a:solidFill>
                  <a:srgbClr val="FFFFFF"/>
                </a:solidFill>
                <a:latin typeface="Rockwell"/>
                <a:cs typeface="Rockwell"/>
              </a:rPr>
              <a:t>oters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74848" y="6318846"/>
            <a:ext cx="1843786" cy="378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54212" y="987551"/>
            <a:ext cx="18288" cy="22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640" y="539496"/>
            <a:ext cx="2270760" cy="0"/>
          </a:xfrm>
          <a:custGeom>
            <a:avLst/>
            <a:gdLst/>
            <a:ahLst/>
            <a:cxnLst/>
            <a:rect l="l" t="t" r="r" b="b"/>
            <a:pathLst>
              <a:path w="2270760">
                <a:moveTo>
                  <a:pt x="0" y="0"/>
                </a:moveTo>
                <a:lnTo>
                  <a:pt x="2270760" y="0"/>
                </a:lnTo>
              </a:path>
            </a:pathLst>
          </a:custGeom>
          <a:ln w="2260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8640" y="1453896"/>
            <a:ext cx="3240024" cy="0"/>
          </a:xfrm>
          <a:custGeom>
            <a:avLst/>
            <a:gdLst/>
            <a:ahLst/>
            <a:cxnLst/>
            <a:rect l="l" t="t" r="r" b="b"/>
            <a:pathLst>
              <a:path w="3240024">
                <a:moveTo>
                  <a:pt x="0" y="0"/>
                </a:moveTo>
                <a:lnTo>
                  <a:pt x="3240024" y="0"/>
                </a:lnTo>
              </a:path>
            </a:pathLst>
          </a:custGeom>
          <a:ln w="2260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8640" y="2673096"/>
            <a:ext cx="3044952" cy="0"/>
          </a:xfrm>
          <a:custGeom>
            <a:avLst/>
            <a:gdLst/>
            <a:ahLst/>
            <a:cxnLst/>
            <a:rect l="l" t="t" r="r" b="b"/>
            <a:pathLst>
              <a:path w="3044952">
                <a:moveTo>
                  <a:pt x="0" y="0"/>
                </a:moveTo>
                <a:lnTo>
                  <a:pt x="3044952" y="0"/>
                </a:lnTo>
              </a:path>
            </a:pathLst>
          </a:custGeom>
          <a:ln w="2260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8640" y="3587496"/>
            <a:ext cx="2828544" cy="0"/>
          </a:xfrm>
          <a:custGeom>
            <a:avLst/>
            <a:gdLst/>
            <a:ahLst/>
            <a:cxnLst/>
            <a:rect l="l" t="t" r="r" b="b"/>
            <a:pathLst>
              <a:path w="2828544">
                <a:moveTo>
                  <a:pt x="0" y="0"/>
                </a:moveTo>
                <a:lnTo>
                  <a:pt x="2828544" y="0"/>
                </a:lnTo>
              </a:path>
            </a:pathLst>
          </a:custGeom>
          <a:ln w="2260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8640" y="4197096"/>
            <a:ext cx="3343655" cy="0"/>
          </a:xfrm>
          <a:custGeom>
            <a:avLst/>
            <a:gdLst/>
            <a:ahLst/>
            <a:cxnLst/>
            <a:rect l="l" t="t" r="r" b="b"/>
            <a:pathLst>
              <a:path w="3343655">
                <a:moveTo>
                  <a:pt x="0" y="0"/>
                </a:moveTo>
                <a:lnTo>
                  <a:pt x="3343655" y="0"/>
                </a:lnTo>
              </a:path>
            </a:pathLst>
          </a:custGeom>
          <a:ln w="2260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8640" y="5416296"/>
            <a:ext cx="964691" cy="0"/>
          </a:xfrm>
          <a:custGeom>
            <a:avLst/>
            <a:gdLst/>
            <a:ahLst/>
            <a:cxnLst/>
            <a:rect l="l" t="t" r="r" b="b"/>
            <a:pathLst>
              <a:path w="964691">
                <a:moveTo>
                  <a:pt x="0" y="0"/>
                </a:moveTo>
                <a:lnTo>
                  <a:pt x="964691" y="0"/>
                </a:lnTo>
              </a:path>
            </a:pathLst>
          </a:custGeom>
          <a:ln w="2260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5940" y="236191"/>
            <a:ext cx="2436656" cy="342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5"/>
              </a:lnSpc>
              <a:spcBef>
                <a:spcPts val="134"/>
              </a:spcBef>
            </a:pP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King</a:t>
            </a:r>
            <a:r>
              <a:rPr sz="3750" b="1" spc="-5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b="1" spc="-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750" b="1" spc="-1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Quee</a:t>
            </a:r>
            <a:r>
              <a:rPr sz="3750" b="1" spc="-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:</a:t>
            </a:r>
            <a:endParaRPr sz="250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8547" y="541245"/>
            <a:ext cx="3620209" cy="342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5"/>
              </a:lnSpc>
              <a:spcBef>
                <a:spcPts val="134"/>
              </a:spcBef>
            </a:pP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m</a:t>
            </a:r>
            <a:r>
              <a:rPr sz="3750" spc="-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750" spc="-75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k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es</a:t>
            </a:r>
            <a:r>
              <a:rPr sz="3750" spc="-3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all</a:t>
            </a:r>
            <a:r>
              <a:rPr sz="3750" spc="-1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25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r>
              <a:rPr sz="3750" spc="-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l de</a:t>
            </a:r>
            <a:r>
              <a:rPr sz="3750" spc="-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isions</a:t>
            </a:r>
            <a:endParaRPr sz="2500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8547" y="846290"/>
            <a:ext cx="4965554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0"/>
              </a:lnSpc>
              <a:spcBef>
                <a:spcPts val="134"/>
              </a:spcBef>
            </a:pP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app</a:t>
            </a:r>
            <a:r>
              <a:rPr sz="3750" spc="-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ints</a:t>
            </a:r>
            <a:r>
              <a:rPr sz="3750" spc="-8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r>
              <a:rPr sz="3750" spc="-36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Lieuten</a:t>
            </a:r>
            <a:r>
              <a:rPr sz="3750" spc="-1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nt</a:t>
            </a:r>
            <a:r>
              <a:rPr sz="3750" spc="-75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750" spc="-9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750" spc="-5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750" spc="6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nor</a:t>
            </a:r>
            <a:endParaRPr sz="25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40" y="1151090"/>
            <a:ext cx="331236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0"/>
              </a:lnSpc>
              <a:spcBef>
                <a:spcPts val="134"/>
              </a:spcBef>
            </a:pP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Lieutenant</a:t>
            </a:r>
            <a:r>
              <a:rPr sz="3750" b="1" spc="-112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750" b="1" spc="-3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750" b="1" spc="-6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750" b="1" spc="10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750" b="1" spc="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endParaRPr sz="25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8547" y="1455890"/>
            <a:ext cx="4057916" cy="647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7594">
              <a:lnSpc>
                <a:spcPts val="2590"/>
              </a:lnSpc>
              <a:spcBef>
                <a:spcPts val="129"/>
              </a:spcBef>
            </a:pP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puts</a:t>
            </a:r>
            <a:r>
              <a:rPr sz="3750" spc="-48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750" spc="39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itain</a:t>
            </a:r>
            <a:r>
              <a:rPr sz="3750" spc="-269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’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750" spc="-31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wish</a:t>
            </a:r>
            <a:r>
              <a:rPr sz="3750" spc="-9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750" spc="-48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25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irst</a:t>
            </a:r>
            <a:endParaRPr sz="2500">
              <a:latin typeface="Rockwell"/>
              <a:cs typeface="Rockwell"/>
            </a:endParaRPr>
          </a:p>
          <a:p>
            <a:pPr marL="12700">
              <a:lnSpc>
                <a:spcPts val="2495"/>
              </a:lnSpc>
            </a:pP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3750" spc="-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750" spc="-1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-5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eto (</a:t>
            </a:r>
            <a:r>
              <a:rPr sz="3750" spc="-1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750" spc="-5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750" spc="-5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no</a:t>
            </a:r>
            <a:r>
              <a:rPr sz="3750" spc="-18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to) </a:t>
            </a:r>
            <a:r>
              <a:rPr sz="3750" spc="-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750" spc="-75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y bill</a:t>
            </a:r>
            <a:endParaRPr sz="25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8547" y="2065871"/>
            <a:ext cx="5819769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0"/>
              </a:lnSpc>
              <a:spcBef>
                <a:spcPts val="134"/>
              </a:spcBef>
            </a:pP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app</a:t>
            </a:r>
            <a:r>
              <a:rPr sz="3750" spc="-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ints</a:t>
            </a:r>
            <a:r>
              <a:rPr sz="3750" spc="-8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Legisl</a:t>
            </a:r>
            <a:r>
              <a:rPr sz="3750" spc="-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750" spc="-3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3750" spc="-5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e/E</a:t>
            </a:r>
            <a:r>
              <a:rPr sz="3750" spc="-9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x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ec</a:t>
            </a:r>
            <a:r>
              <a:rPr sz="3750" spc="-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u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750" spc="-3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3750" spc="-5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750" spc="-192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co</a:t>
            </a:r>
            <a:r>
              <a:rPr sz="3750" spc="-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u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ncils</a:t>
            </a:r>
            <a:endParaRPr sz="25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2370671"/>
            <a:ext cx="3116387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0"/>
              </a:lnSpc>
              <a:spcBef>
                <a:spcPts val="134"/>
              </a:spcBef>
            </a:pP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Legislat</a:t>
            </a:r>
            <a:r>
              <a:rPr sz="3750" b="1" spc="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3750" b="1" spc="-6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750" b="1" spc="-107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3750" b="1" spc="-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uncil</a:t>
            </a:r>
            <a:endParaRPr sz="25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8547" y="2675471"/>
            <a:ext cx="3135559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0"/>
              </a:lnSpc>
              <a:spcBef>
                <a:spcPts val="134"/>
              </a:spcBef>
            </a:pP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750" spc="-2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d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vises</a:t>
            </a:r>
            <a:r>
              <a:rPr sz="3750" spc="-86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r>
              <a:rPr sz="3750" spc="-36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-4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750" spc="-10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750" spc="-5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750" spc="6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nor</a:t>
            </a:r>
            <a:endParaRPr sz="25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8547" y="2980280"/>
            <a:ext cx="4987920" cy="342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5"/>
              </a:lnSpc>
              <a:spcBef>
                <a:spcPts val="134"/>
              </a:spcBef>
            </a:pP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de</a:t>
            </a:r>
            <a:r>
              <a:rPr sz="3750" spc="-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ides</a:t>
            </a:r>
            <a:r>
              <a:rPr sz="3750" spc="-33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-5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hich bills </a:t>
            </a:r>
            <a:r>
              <a:rPr sz="3750" spc="-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ho</a:t>
            </a:r>
            <a:r>
              <a:rPr sz="3750" spc="-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u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ld</a:t>
            </a:r>
            <a:r>
              <a:rPr sz="3750" spc="23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be l</a:t>
            </a:r>
            <a:r>
              <a:rPr sz="3750" spc="-5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endParaRPr sz="25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3285325"/>
            <a:ext cx="290051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0"/>
              </a:lnSpc>
              <a:spcBef>
                <a:spcPts val="134"/>
              </a:spcBef>
            </a:pP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750" b="1" spc="-5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x</a:t>
            </a: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ecuti</a:t>
            </a:r>
            <a:r>
              <a:rPr sz="3750" b="1" spc="-5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750" b="1" spc="-7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3750" b="1" spc="-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uncil</a:t>
            </a:r>
            <a:endParaRPr sz="25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8547" y="3590125"/>
            <a:ext cx="5961856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0"/>
              </a:lnSpc>
              <a:spcBef>
                <a:spcPts val="134"/>
              </a:spcBef>
            </a:pP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750" spc="-2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d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vises</a:t>
            </a:r>
            <a:r>
              <a:rPr sz="3750" spc="-86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r>
              <a:rPr sz="3750" spc="-36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-4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750" spc="-10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750" spc="-5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750" spc="6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nor</a:t>
            </a:r>
            <a:r>
              <a:rPr sz="3750" spc="-73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on</a:t>
            </a:r>
            <a:r>
              <a:rPr sz="3750" spc="-28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-5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3750" spc="-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750" spc="-36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bill </a:t>
            </a:r>
            <a:r>
              <a:rPr sz="3750" spc="-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hould</a:t>
            </a:r>
            <a:endParaRPr sz="25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00360" y="3590125"/>
            <a:ext cx="1037871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0"/>
              </a:lnSpc>
              <a:spcBef>
                <a:spcPts val="134"/>
              </a:spcBef>
            </a:pP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be</a:t>
            </a:r>
            <a:r>
              <a:rPr sz="3750" spc="-3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l</a:t>
            </a:r>
            <a:r>
              <a:rPr sz="3750" spc="-5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endParaRPr sz="25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894925"/>
            <a:ext cx="3415387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0"/>
              </a:lnSpc>
              <a:spcBef>
                <a:spcPts val="134"/>
              </a:spcBef>
            </a:pP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Legislat</a:t>
            </a:r>
            <a:r>
              <a:rPr sz="3750" b="1" spc="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3750" b="1" spc="-6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750" b="1" spc="-107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Assem</a:t>
            </a:r>
            <a:r>
              <a:rPr sz="3750" b="1" spc="-6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750" b="1" spc="-2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l</a:t>
            </a: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endParaRPr sz="25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547" y="4199861"/>
            <a:ext cx="4352615" cy="647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ele</a:t>
            </a:r>
            <a:r>
              <a:rPr sz="3750" spc="-9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ted </a:t>
            </a:r>
            <a:r>
              <a:rPr sz="3750" spc="-10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750" spc="4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the B</a:t>
            </a:r>
            <a:r>
              <a:rPr sz="3750" spc="5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itish </a:t>
            </a:r>
            <a:r>
              <a:rPr sz="3750" spc="-4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iti</a:t>
            </a:r>
            <a:r>
              <a:rPr sz="3750" spc="-19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z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ens</a:t>
            </a:r>
            <a:endParaRPr sz="2500">
              <a:latin typeface="Rockwell"/>
              <a:cs typeface="Rockwell"/>
            </a:endParaRPr>
          </a:p>
          <a:p>
            <a:pPr marL="12700" marR="55926">
              <a:lnSpc>
                <a:spcPts val="2490"/>
              </a:lnSpc>
            </a:pP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su</a:t>
            </a:r>
            <a:r>
              <a:rPr sz="3750" spc="-25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750" spc="-4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est</a:t>
            </a:r>
            <a:r>
              <a:rPr sz="3750" spc="-75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bills</a:t>
            </a:r>
            <a:endParaRPr sz="25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8547" y="4809706"/>
            <a:ext cx="4662755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0"/>
              </a:lnSpc>
              <a:spcBef>
                <a:spcPts val="134"/>
              </a:spcBef>
            </a:pPr>
            <a:r>
              <a:rPr sz="3750" spc="-5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aise</a:t>
            </a:r>
            <a:r>
              <a:rPr sz="3750" spc="-56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mon</a:t>
            </a:r>
            <a:r>
              <a:rPr sz="3750" spc="-10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750" spc="-3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-10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750" spc="-11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collecting</a:t>
            </a:r>
            <a:r>
              <a:rPr sz="3750" spc="-113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ta</a:t>
            </a:r>
            <a:r>
              <a:rPr sz="3750" spc="-9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x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es</a:t>
            </a:r>
            <a:endParaRPr sz="25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114506"/>
            <a:ext cx="1038104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0"/>
              </a:lnSpc>
              <a:spcBef>
                <a:spcPts val="134"/>
              </a:spcBef>
            </a:pPr>
            <a:r>
              <a:rPr sz="3750" b="1" spc="-25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750" b="1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oters</a:t>
            </a:r>
            <a:endParaRPr sz="25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8547" y="5419315"/>
            <a:ext cx="7730284" cy="647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7548">
              <a:lnSpc>
                <a:spcPts val="2595"/>
              </a:lnSpc>
              <a:spcBef>
                <a:spcPts val="129"/>
              </a:spcBef>
            </a:pP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on</a:t>
            </a:r>
            <a:r>
              <a:rPr sz="3750" spc="-54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l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750" spc="4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750" spc="39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itish m</a:t>
            </a:r>
            <a:r>
              <a:rPr sz="3750" spc="-9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les</a:t>
            </a:r>
            <a:r>
              <a:rPr sz="3750" spc="14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21+,</a:t>
            </a:r>
            <a:r>
              <a:rPr sz="3750" spc="-225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mo</a:t>
            </a:r>
            <a:r>
              <a:rPr sz="3750" spc="-9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750" spc="-22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-109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wn</a:t>
            </a:r>
            <a:r>
              <a:rPr sz="3750" spc="-14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or</a:t>
            </a:r>
            <a:r>
              <a:rPr sz="3750" spc="4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-114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ent </a:t>
            </a:r>
            <a:r>
              <a:rPr sz="3750" spc="-4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3750" spc="-94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op</a:t>
            </a:r>
            <a:r>
              <a:rPr sz="3750" spc="-9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750" spc="34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750" spc="0" baseline="-1135" dirty="0" smtClean="0">
                <a:solidFill>
                  <a:srgbClr val="FFFFFF"/>
                </a:solidFill>
                <a:latin typeface="Rockwell"/>
                <a:cs typeface="Rockwell"/>
              </a:rPr>
              <a:t>ty</a:t>
            </a:r>
            <a:endParaRPr sz="2500">
              <a:latin typeface="Rockwell"/>
              <a:cs typeface="Rockwell"/>
            </a:endParaRPr>
          </a:p>
          <a:p>
            <a:pPr marL="12700">
              <a:lnSpc>
                <a:spcPts val="2490"/>
              </a:lnSpc>
            </a:pPr>
            <a:r>
              <a:rPr sz="3750" spc="-7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oting</a:t>
            </a:r>
            <a:r>
              <a:rPr sz="3750" spc="-68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-3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as</a:t>
            </a:r>
            <a:r>
              <a:rPr sz="3750" spc="-2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r>
              <a:rPr sz="3750" spc="-21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pu</a:t>
            </a:r>
            <a:r>
              <a:rPr sz="3750" spc="-5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lic,</a:t>
            </a:r>
            <a:r>
              <a:rPr sz="3750" spc="-245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3750" spc="-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d</a:t>
            </a:r>
            <a:r>
              <a:rPr sz="3750" spc="-33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to</a:t>
            </a:r>
            <a:r>
              <a:rPr sz="3750" spc="-11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sta</a:t>
            </a:r>
            <a:r>
              <a:rPr sz="3750" spc="-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d</a:t>
            </a:r>
            <a:r>
              <a:rPr sz="3750" spc="-42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750" spc="-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d</a:t>
            </a:r>
            <a:r>
              <a:rPr sz="3750" spc="-33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750" spc="-4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noun</a:t>
            </a:r>
            <a:r>
              <a:rPr sz="3750" spc="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750" spc="-71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750" spc="-79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750" spc="0" baseline="1135" dirty="0" smtClean="0">
                <a:solidFill>
                  <a:srgbClr val="FFFFFF"/>
                </a:solidFill>
                <a:latin typeface="Rockwell"/>
                <a:cs typeface="Rockwell"/>
              </a:rPr>
              <a:t>ote</a:t>
            </a:r>
            <a:endParaRPr sz="25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8740" y="644651"/>
            <a:ext cx="7548372" cy="758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52032" y="4569206"/>
            <a:ext cx="2022348" cy="0"/>
          </a:xfrm>
          <a:custGeom>
            <a:avLst/>
            <a:gdLst/>
            <a:ahLst/>
            <a:cxnLst/>
            <a:rect l="l" t="t" r="r" b="b"/>
            <a:pathLst>
              <a:path w="2022348">
                <a:moveTo>
                  <a:pt x="0" y="0"/>
                </a:moveTo>
                <a:lnTo>
                  <a:pt x="2022348" y="0"/>
                </a:lnTo>
              </a:path>
            </a:pathLst>
          </a:custGeom>
          <a:ln w="287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8547" y="2232975"/>
            <a:ext cx="7619189" cy="2383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4746" marR="58886">
              <a:lnSpc>
                <a:spcPts val="3410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Du</a:t>
            </a:r>
            <a:r>
              <a:rPr sz="3200" spc="5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ing the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late 183</a:t>
            </a:r>
            <a:r>
              <a:rPr sz="3200" spc="9" dirty="0" smtClean="0">
                <a:solidFill>
                  <a:srgbClr val="FFFFFF"/>
                </a:solidFill>
                <a:latin typeface="Rockwell"/>
                <a:cs typeface="Rockwell"/>
              </a:rPr>
              <a:t>0</a:t>
            </a:r>
            <a:r>
              <a:rPr sz="3200" spc="-344" dirty="0" smtClean="0">
                <a:solidFill>
                  <a:srgbClr val="FFFFFF"/>
                </a:solidFill>
                <a:latin typeface="Rockwell"/>
                <a:cs typeface="Rockwell"/>
              </a:rPr>
              <a:t>’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people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endParaRPr sz="3200">
              <a:latin typeface="Rockwell"/>
              <a:cs typeface="Rockwell"/>
            </a:endParaRPr>
          </a:p>
          <a:p>
            <a:pPr marL="12700">
              <a:lnSpc>
                <a:spcPct val="100012"/>
              </a:lnSpc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-2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 sta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ting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 di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li</a:t>
            </a:r>
            <a:r>
              <a:rPr sz="3200" spc="-100" dirty="0" smtClean="0">
                <a:solidFill>
                  <a:srgbClr val="FFFFFF"/>
                </a:solidFill>
                <a:latin typeface="Rockwell"/>
                <a:cs typeface="Rockwell"/>
              </a:rPr>
              <a:t>k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 all of the p</a:t>
            </a:r>
            <a:r>
              <a:rPr sz="3200" spc="-13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er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that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B</a:t>
            </a:r>
            <a:r>
              <a:rPr sz="3200" spc="50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itish elite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had.</a:t>
            </a:r>
            <a:r>
              <a:rPr sz="3200" spc="-38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 didn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’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think it </a:t>
            </a:r>
            <a:r>
              <a:rPr sz="3200" spc="-5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as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79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air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and th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 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anted chan</a:t>
            </a:r>
            <a:r>
              <a:rPr sz="3200" spc="-6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r>
              <a:rPr sz="3200" spc="38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3200" spc="-134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 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 kn</a:t>
            </a:r>
            <a:r>
              <a:rPr sz="3200" spc="-14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wn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as</a:t>
            </a:r>
            <a:r>
              <a:rPr sz="3200" spc="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refo</a:t>
            </a:r>
            <a:r>
              <a:rPr sz="3200" b="1" spc="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mers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332736"/>
            <a:ext cx="32207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50" spc="0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8547" y="4672010"/>
            <a:ext cx="6487197" cy="920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0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becau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anted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 see things</a:t>
            </a:r>
            <a:endParaRPr sz="3200">
              <a:latin typeface="Rockwell"/>
              <a:cs typeface="Rockwell"/>
            </a:endParaRPr>
          </a:p>
          <a:p>
            <a:pPr marL="12700" marR="61036">
              <a:lnSpc>
                <a:spcPts val="3750"/>
              </a:lnSpc>
              <a:spcBef>
                <a:spcPts val="102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chan</a:t>
            </a:r>
            <a:r>
              <a:rPr sz="3200" spc="-6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59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or the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bette</a:t>
            </a:r>
            <a:r>
              <a:rPr sz="3200" spc="-200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54212" y="987551"/>
            <a:ext cx="18288" cy="22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5091" y="2613152"/>
            <a:ext cx="2878836" cy="0"/>
          </a:xfrm>
          <a:custGeom>
            <a:avLst/>
            <a:gdLst/>
            <a:ahLst/>
            <a:cxnLst/>
            <a:rect l="l" t="t" r="r" b="b"/>
            <a:pathLst>
              <a:path w="2878836">
                <a:moveTo>
                  <a:pt x="0" y="0"/>
                </a:moveTo>
                <a:lnTo>
                  <a:pt x="2878836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1247" y="3100831"/>
            <a:ext cx="2363724" cy="0"/>
          </a:xfrm>
          <a:custGeom>
            <a:avLst/>
            <a:gdLst/>
            <a:ahLst/>
            <a:cxnLst/>
            <a:rect l="l" t="t" r="r" b="b"/>
            <a:pathLst>
              <a:path w="2363724">
                <a:moveTo>
                  <a:pt x="0" y="0"/>
                </a:moveTo>
                <a:lnTo>
                  <a:pt x="2363724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93464" y="3591559"/>
            <a:ext cx="4046220" cy="0"/>
          </a:xfrm>
          <a:custGeom>
            <a:avLst/>
            <a:gdLst/>
            <a:ahLst/>
            <a:cxnLst/>
            <a:rect l="l" t="t" r="r" b="b"/>
            <a:pathLst>
              <a:path w="4046220">
                <a:moveTo>
                  <a:pt x="0" y="0"/>
                </a:moveTo>
                <a:lnTo>
                  <a:pt x="4046220" y="0"/>
                </a:lnTo>
              </a:path>
            </a:pathLst>
          </a:custGeom>
          <a:ln w="24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1247" y="4077716"/>
            <a:ext cx="7674864" cy="0"/>
          </a:xfrm>
          <a:custGeom>
            <a:avLst/>
            <a:gdLst/>
            <a:ahLst/>
            <a:cxnLst/>
            <a:rect l="l" t="t" r="r" b="b"/>
            <a:pathLst>
              <a:path w="7674864">
                <a:moveTo>
                  <a:pt x="0" y="0"/>
                </a:moveTo>
                <a:lnTo>
                  <a:pt x="7674864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1247" y="4569206"/>
            <a:ext cx="4739640" cy="0"/>
          </a:xfrm>
          <a:custGeom>
            <a:avLst/>
            <a:gdLst/>
            <a:ahLst/>
            <a:cxnLst/>
            <a:rect l="l" t="t" r="r" b="b"/>
            <a:pathLst>
              <a:path w="4739640">
                <a:moveTo>
                  <a:pt x="0" y="0"/>
                </a:moveTo>
                <a:lnTo>
                  <a:pt x="4739640" y="0"/>
                </a:lnTo>
              </a:path>
            </a:pathLst>
          </a:custGeom>
          <a:ln w="287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745049"/>
            <a:ext cx="7041146" cy="920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415"/>
              </a:lnSpc>
              <a:spcBef>
                <a:spcPts val="170"/>
              </a:spcBef>
            </a:pPr>
            <a:r>
              <a:rPr sz="3375" baseline="1405" dirty="0" smtClean="0">
                <a:solidFill>
                  <a:srgbClr val="71A276"/>
                </a:solidFill>
                <a:latin typeface="Wingdings 2"/>
                <a:cs typeface="Wingdings 2"/>
              </a:rPr>
              <a:t></a:t>
            </a:r>
            <a:r>
              <a:rPr sz="3375" spc="-259" baseline="1288" dirty="0" smtClean="0">
                <a:solidFill>
                  <a:srgbClr val="71A276"/>
                </a:solidFill>
                <a:latin typeface="Times New Roman"/>
                <a:cs typeface="Times New Roman"/>
              </a:rPr>
              <a:t> </a:t>
            </a:r>
            <a:r>
              <a:rPr sz="3200" spc="4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he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people 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anted</a:t>
            </a:r>
            <a:r>
              <a:rPr sz="3200" spc="-2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han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endParaRPr sz="3200">
              <a:latin typeface="Rockwell"/>
              <a:cs typeface="Rockwell"/>
            </a:endParaRPr>
          </a:p>
          <a:p>
            <a:pPr marL="305307">
              <a:lnSpc>
                <a:spcPts val="3750"/>
              </a:lnSpc>
              <a:spcBef>
                <a:spcPts val="96"/>
              </a:spcBef>
            </a:pP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8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nment f</a:t>
            </a:r>
            <a:r>
              <a:rPr sz="3200" spc="-13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om</a:t>
            </a:r>
            <a:r>
              <a:rPr sz="3200" spc="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b="1" i="1" spc="-6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pr</a:t>
            </a:r>
            <a:r>
              <a:rPr sz="3200" b="1" i="1" spc="-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sentative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547" y="2720790"/>
            <a:ext cx="7317121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b="1" i="1" spc="-14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spo</a:t>
            </a:r>
            <a:r>
              <a:rPr sz="3200" b="1" i="1" spc="-9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si</a:t>
            </a:r>
            <a:r>
              <a:rPr sz="3200" b="1" i="1" spc="-64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b="1" i="1" spc="0" dirty="0" smtClean="0">
                <a:solidFill>
                  <a:srgbClr val="FFFFFF"/>
                </a:solidFill>
                <a:latin typeface="Rockwell"/>
                <a:cs typeface="Rockwell"/>
              </a:rPr>
              <a:t>le.</a:t>
            </a:r>
            <a:r>
              <a:rPr sz="3200" b="1" i="1" spc="-25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Re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ponsi</a:t>
            </a:r>
            <a:r>
              <a:rPr sz="3200" spc="-75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le 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13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84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8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nment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8547" y="3208716"/>
            <a:ext cx="738766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10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ould</a:t>
            </a:r>
            <a:r>
              <a:rPr sz="3200" spc="-3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mean </a:t>
            </a:r>
            <a:r>
              <a:rPr sz="3200" spc="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hat:</a:t>
            </a:r>
            <a:r>
              <a:rPr sz="3200" spc="-25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elected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members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8547" y="3696396"/>
            <a:ext cx="776232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10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ould</a:t>
            </a:r>
            <a:r>
              <a:rPr sz="3200" spc="-3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 the most 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spc="-5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in decisions,</a:t>
            </a:r>
            <a:r>
              <a:rPr sz="3200" spc="-25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not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8547" y="4184084"/>
            <a:ext cx="494591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r>
              <a:rPr sz="3200" b="1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spc="-59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ppointed</a:t>
            </a:r>
            <a:r>
              <a:rPr sz="3200" b="1" spc="-2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memb</a:t>
            </a:r>
            <a:r>
              <a:rPr sz="3200" b="1" spc="-14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rs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54212" y="987551"/>
            <a:ext cx="18288" cy="22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548659"/>
            <a:ext cx="7591883" cy="807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What is </a:t>
            </a:r>
            <a:r>
              <a:rPr sz="4200" spc="-9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he</a:t>
            </a:r>
            <a:r>
              <a:rPr sz="4200" spc="-32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di</a:t>
            </a:r>
            <a:r>
              <a:rPr sz="4200" spc="19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4200" spc="6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4200" spc="-14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4200" spc="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ce</a:t>
            </a:r>
            <a:r>
              <a:rPr sz="4200" spc="-78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4200" spc="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4200" spc="-75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4200" spc="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4200" spc="-58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4200" spc="-15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ep</a:t>
            </a:r>
            <a:r>
              <a:rPr sz="4200" spc="-139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es</a:t>
            </a:r>
            <a:r>
              <a:rPr sz="4200" spc="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ntat</a:t>
            </a:r>
            <a:r>
              <a:rPr sz="4200" spc="-6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4200" spc="-75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endParaRPr sz="2800">
              <a:latin typeface="Rockwell"/>
              <a:cs typeface="Rockwell"/>
            </a:endParaRPr>
          </a:p>
          <a:p>
            <a:pPr marL="12700" marR="53309">
              <a:lnSpc>
                <a:spcPct val="97859"/>
              </a:lnSpc>
            </a:pP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2800" spc="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d</a:t>
            </a:r>
            <a:r>
              <a:rPr sz="2800" spc="-73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-1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2800" spc="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2800" spc="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2800" spc="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2800" spc="-54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le</a:t>
            </a:r>
            <a:r>
              <a:rPr sz="2800" spc="-1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-5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2800" spc="-10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2800" spc="-7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2800" spc="8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2800" spc="4" dirty="0" smtClean="0">
                <a:solidFill>
                  <a:srgbClr val="FFFFFF"/>
                </a:solidFill>
                <a:latin typeface="Rockwell"/>
                <a:cs typeface="Rockwell"/>
              </a:rPr>
              <a:t>m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2800" spc="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t?</a:t>
            </a:r>
            <a:endParaRPr sz="28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2682885"/>
            <a:ext cx="7703424" cy="1660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938">
              <a:lnSpc>
                <a:spcPts val="2990"/>
              </a:lnSpc>
              <a:spcBef>
                <a:spcPts val="149"/>
              </a:spcBef>
            </a:pP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r>
              <a:rPr sz="4200" spc="-2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4200" spc="-15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4200" spc="9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4200" spc="-14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4200" spc="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4200" spc="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tat</a:t>
            </a:r>
            <a:r>
              <a:rPr sz="4200" spc="-6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4200" spc="-75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4200" spc="-12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4200" spc="-5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4200" spc="-103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4200" spc="-7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4200" spc="8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4200" spc="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m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4200" spc="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t,</a:t>
            </a:r>
            <a:r>
              <a:rPr sz="4200" spc="-222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ap</a:t>
            </a:r>
            <a:r>
              <a:rPr sz="4200" spc="9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oi</a:t>
            </a:r>
            <a:r>
              <a:rPr sz="4200" spc="4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4200" spc="0" baseline="1013" dirty="0" smtClean="0">
                <a:solidFill>
                  <a:srgbClr val="FFFFFF"/>
                </a:solidFill>
                <a:latin typeface="Rockwell"/>
                <a:cs typeface="Rockwell"/>
              </a:rPr>
              <a:t>ted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12"/>
              </a:lnSpc>
            </a:pP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m</a:t>
            </a:r>
            <a:r>
              <a:rPr sz="2800" spc="4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m</a:t>
            </a:r>
            <a:r>
              <a:rPr sz="2800" spc="9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ers</a:t>
            </a:r>
            <a:r>
              <a:rPr sz="2800" spc="-142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2800" spc="-5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2800" spc="-7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2800" spc="-46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r>
              <a:rPr sz="2800" spc="-4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mo</a:t>
            </a:r>
            <a:r>
              <a:rPr sz="2800" spc="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2800" spc="-53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2800" spc="-113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2800" spc="-6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2800" spc="-163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,</a:t>
            </a:r>
            <a:r>
              <a:rPr sz="2800" spc="-236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-19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ut in </a:t>
            </a:r>
            <a:r>
              <a:rPr sz="2800" spc="-1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2800" spc="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2800" spc="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2800" spc="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2800" spc="-54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le</a:t>
            </a:r>
            <a:r>
              <a:rPr sz="2800" spc="-15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-5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2800" spc="-103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2800" spc="-74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2800" spc="8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2800" spc="4" dirty="0" smtClean="0">
                <a:solidFill>
                  <a:srgbClr val="FFFFFF"/>
                </a:solidFill>
                <a:latin typeface="Rockwell"/>
                <a:cs typeface="Rockwell"/>
              </a:rPr>
              <a:t>m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2800" spc="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t,</a:t>
            </a:r>
            <a:r>
              <a:rPr sz="2800" spc="-222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r>
              <a:rPr sz="2800" spc="-4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lected</a:t>
            </a:r>
            <a:r>
              <a:rPr sz="2800" spc="-96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me</a:t>
            </a:r>
            <a:r>
              <a:rPr sz="2800" spc="4" dirty="0" smtClean="0">
                <a:solidFill>
                  <a:srgbClr val="FFFFFF"/>
                </a:solidFill>
                <a:latin typeface="Rockwell"/>
                <a:cs typeface="Rockwell"/>
              </a:rPr>
              <a:t>m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2800" spc="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rs h</a:t>
            </a:r>
            <a:r>
              <a:rPr sz="2800" spc="-5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2800" spc="-7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2800" spc="-56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r>
              <a:rPr sz="2800" spc="-4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most</a:t>
            </a:r>
            <a:r>
              <a:rPr sz="2800" spc="-61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p</a:t>
            </a:r>
            <a:r>
              <a:rPr sz="2800" spc="-108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2800" spc="-6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2800" spc="-163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,</a:t>
            </a:r>
            <a:r>
              <a:rPr sz="2800" spc="-221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so</a:t>
            </a:r>
            <a:r>
              <a:rPr sz="2800" spc="-28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it is</a:t>
            </a:r>
            <a:r>
              <a:rPr sz="2800" spc="-2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m</a:t>
            </a:r>
            <a:r>
              <a:rPr sz="2800" spc="4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2800" spc="-1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2800" spc="-66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69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ai</a:t>
            </a:r>
            <a:r>
              <a:rPr sz="2800" spc="-16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28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54212" y="987551"/>
            <a:ext cx="18288" cy="22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840" y="1710308"/>
            <a:ext cx="1927860" cy="0"/>
          </a:xfrm>
          <a:custGeom>
            <a:avLst/>
            <a:gdLst/>
            <a:ahLst/>
            <a:cxnLst/>
            <a:rect l="l" t="t" r="r" b="b"/>
            <a:pathLst>
              <a:path w="1927860">
                <a:moveTo>
                  <a:pt x="0" y="0"/>
                </a:moveTo>
                <a:lnTo>
                  <a:pt x="1927860" y="0"/>
                </a:lnTo>
              </a:path>
            </a:pathLst>
          </a:custGeom>
          <a:ln w="2870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8952" y="2685669"/>
            <a:ext cx="1491996" cy="0"/>
          </a:xfrm>
          <a:custGeom>
            <a:avLst/>
            <a:gdLst/>
            <a:ahLst/>
            <a:cxnLst/>
            <a:rect l="l" t="t" r="r" b="b"/>
            <a:pathLst>
              <a:path w="1491996">
                <a:moveTo>
                  <a:pt x="0" y="0"/>
                </a:moveTo>
                <a:lnTo>
                  <a:pt x="1491996" y="0"/>
                </a:lnTo>
              </a:path>
            </a:pathLst>
          </a:custGeom>
          <a:ln w="2870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9979" y="2685669"/>
            <a:ext cx="3313176" cy="0"/>
          </a:xfrm>
          <a:custGeom>
            <a:avLst/>
            <a:gdLst/>
            <a:ahLst/>
            <a:cxnLst/>
            <a:rect l="l" t="t" r="r" b="b"/>
            <a:pathLst>
              <a:path w="3313176">
                <a:moveTo>
                  <a:pt x="0" y="0"/>
                </a:moveTo>
                <a:lnTo>
                  <a:pt x="3313176" y="0"/>
                </a:lnTo>
              </a:path>
            </a:pathLst>
          </a:custGeom>
          <a:ln w="2870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8" y="3661029"/>
            <a:ext cx="1491995" cy="0"/>
          </a:xfrm>
          <a:custGeom>
            <a:avLst/>
            <a:gdLst/>
            <a:ahLst/>
            <a:cxnLst/>
            <a:rect l="l" t="t" r="r" b="b"/>
            <a:pathLst>
              <a:path w="1491995">
                <a:moveTo>
                  <a:pt x="0" y="0"/>
                </a:moveTo>
                <a:lnTo>
                  <a:pt x="1491995" y="0"/>
                </a:lnTo>
              </a:path>
            </a:pathLst>
          </a:custGeom>
          <a:ln w="287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0196" y="3657219"/>
            <a:ext cx="4780787" cy="0"/>
          </a:xfrm>
          <a:custGeom>
            <a:avLst/>
            <a:gdLst/>
            <a:ahLst/>
            <a:cxnLst/>
            <a:rect l="l" t="t" r="r" b="b"/>
            <a:pathLst>
              <a:path w="4780787">
                <a:moveTo>
                  <a:pt x="0" y="0"/>
                </a:moveTo>
                <a:lnTo>
                  <a:pt x="4780787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1140" y="1324425"/>
            <a:ext cx="794147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59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200" b="1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b="1" spc="-33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spc="-329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b="1" spc="-129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ys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that</a:t>
            </a:r>
            <a:r>
              <a:rPr sz="3200" spc="-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people t</a:t>
            </a:r>
            <a:r>
              <a:rPr sz="3200" spc="5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ied to c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this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1812351"/>
            <a:ext cx="6925836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410"/>
              </a:lnSpc>
              <a:spcBef>
                <a:spcPts val="170"/>
              </a:spcBef>
            </a:pP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8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nment 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as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ough the:</a:t>
            </a:r>
            <a:endParaRPr sz="3200">
              <a:latin typeface="Rockwell"/>
              <a:cs typeface="Rockwell"/>
            </a:endParaRPr>
          </a:p>
          <a:p>
            <a:pPr marL="12700">
              <a:lnSpc>
                <a:spcPts val="3750"/>
              </a:lnSpc>
              <a:spcBef>
                <a:spcPts val="97"/>
              </a:spcBef>
            </a:pPr>
            <a:r>
              <a:rPr sz="32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1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r>
              <a:rPr sz="3200" b="1" spc="35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Church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,</a:t>
            </a:r>
            <a:r>
              <a:rPr sz="3200" spc="-27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and 2.</a:t>
            </a:r>
            <a:r>
              <a:rPr sz="3200" spc="-25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The </a:t>
            </a:r>
            <a:r>
              <a:rPr sz="3200" b="1" spc="-9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b="1" spc="-5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wsp</a:t>
            </a:r>
            <a:r>
              <a:rPr sz="3200" b="1" spc="-5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per</a:t>
            </a:r>
            <a:r>
              <a:rPr sz="3200" b="1" spc="9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3275772"/>
            <a:ext cx="808389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1.</a:t>
            </a:r>
            <a:r>
              <a:rPr sz="3200" spc="-26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Church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:</a:t>
            </a:r>
            <a:r>
              <a:rPr sz="3200" spc="-25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Michael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Antho</a:t>
            </a:r>
            <a:r>
              <a:rPr sz="3200" spc="-100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 Fleming </a:t>
            </a:r>
            <a:r>
              <a:rPr sz="3200" spc="-4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as a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3763460"/>
            <a:ext cx="8099967" cy="2383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680">
              <a:lnSpc>
                <a:spcPts val="3415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Catholic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bi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hop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ho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anted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ee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chan</a:t>
            </a:r>
            <a:r>
              <a:rPr sz="3200" spc="-6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endParaRPr sz="3200">
              <a:latin typeface="Rockwell"/>
              <a:cs typeface="Rockwell"/>
            </a:endParaRPr>
          </a:p>
          <a:p>
            <a:pPr marL="12700">
              <a:lnSpc>
                <a:spcPct val="100012"/>
              </a:lnSpc>
            </a:pP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becau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he beli</a:t>
            </a:r>
            <a:r>
              <a:rPr sz="3200" spc="-10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ed that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1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esponsi</a:t>
            </a:r>
            <a:r>
              <a:rPr sz="3200" spc="-75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le 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-129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3200" spc="-7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200" spc="8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nment </a:t>
            </a:r>
            <a:r>
              <a:rPr sz="3200" spc="-50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as</a:t>
            </a:r>
            <a:r>
              <a:rPr sz="32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necessa</a:t>
            </a:r>
            <a:r>
              <a:rPr sz="3200" spc="3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y </a:t>
            </a:r>
            <a:r>
              <a:rPr sz="3200" spc="59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or Catholics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to t</a:t>
            </a:r>
            <a:r>
              <a:rPr sz="3200" spc="-15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eated</a:t>
            </a:r>
            <a:r>
              <a:rPr sz="3200" spc="-2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79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ai</a:t>
            </a:r>
            <a:r>
              <a:rPr sz="3200" spc="-6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-59" dirty="0" smtClean="0">
                <a:solidFill>
                  <a:srgbClr val="FFFFFF"/>
                </a:solidFill>
                <a:latin typeface="Rockwell"/>
                <a:cs typeface="Rockwell"/>
              </a:rPr>
              <a:t>l</a:t>
            </a:r>
            <a:r>
              <a:rPr sz="3200" spc="-329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r>
              <a:rPr sz="3200" spc="-25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hu</a:t>
            </a:r>
            <a:r>
              <a:rPr sz="3200" spc="-1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ch leaders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stated</a:t>
            </a:r>
            <a:r>
              <a:rPr sz="32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their opinions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at chu</a:t>
            </a:r>
            <a:r>
              <a:rPr sz="3200" spc="-1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ch</a:t>
            </a: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and pu</a:t>
            </a:r>
            <a:r>
              <a:rPr sz="3200" spc="-75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lic </a:t>
            </a:r>
            <a:r>
              <a:rPr sz="3200" spc="-5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athe</a:t>
            </a:r>
            <a:r>
              <a:rPr sz="3200" spc="5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ings.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48547" y="4739066"/>
            <a:ext cx="58133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9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endParaRPr sz="3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711593" y="2569"/>
                </a:lnTo>
                <a:lnTo>
                  <a:pt x="649432" y="10146"/>
                </a:lnTo>
                <a:lnTo>
                  <a:pt x="588886" y="22530"/>
                </a:lnTo>
                <a:lnTo>
                  <a:pt x="530155" y="39522"/>
                </a:lnTo>
                <a:lnTo>
                  <a:pt x="473437" y="60922"/>
                </a:lnTo>
                <a:lnTo>
                  <a:pt x="418933" y="86530"/>
                </a:lnTo>
                <a:lnTo>
                  <a:pt x="366842" y="116148"/>
                </a:lnTo>
                <a:lnTo>
                  <a:pt x="317363" y="149575"/>
                </a:lnTo>
                <a:lnTo>
                  <a:pt x="270696" y="186612"/>
                </a:lnTo>
                <a:lnTo>
                  <a:pt x="227041" y="227060"/>
                </a:lnTo>
                <a:lnTo>
                  <a:pt x="186596" y="270718"/>
                </a:lnTo>
                <a:lnTo>
                  <a:pt x="149562" y="317388"/>
                </a:lnTo>
                <a:lnTo>
                  <a:pt x="116137" y="366869"/>
                </a:lnTo>
                <a:lnTo>
                  <a:pt x="86522" y="418963"/>
                </a:lnTo>
                <a:lnTo>
                  <a:pt x="60916" y="473469"/>
                </a:lnTo>
                <a:lnTo>
                  <a:pt x="39518" y="530189"/>
                </a:lnTo>
                <a:lnTo>
                  <a:pt x="22528" y="588922"/>
                </a:lnTo>
                <a:lnTo>
                  <a:pt x="10145" y="649469"/>
                </a:lnTo>
                <a:lnTo>
                  <a:pt x="2569" y="711631"/>
                </a:lnTo>
                <a:lnTo>
                  <a:pt x="0" y="775207"/>
                </a:lnTo>
                <a:lnTo>
                  <a:pt x="0" y="6565404"/>
                </a:lnTo>
                <a:lnTo>
                  <a:pt x="8035671" y="6565404"/>
                </a:lnTo>
                <a:lnTo>
                  <a:pt x="8099247" y="6562835"/>
                </a:lnTo>
                <a:lnTo>
                  <a:pt x="8161409" y="6555259"/>
                </a:lnTo>
                <a:lnTo>
                  <a:pt x="8221956" y="6542876"/>
                </a:lnTo>
                <a:lnTo>
                  <a:pt x="8280689" y="6525886"/>
                </a:lnTo>
                <a:lnTo>
                  <a:pt x="8337409" y="6504488"/>
                </a:lnTo>
                <a:lnTo>
                  <a:pt x="8391915" y="6478882"/>
                </a:lnTo>
                <a:lnTo>
                  <a:pt x="8444009" y="6449267"/>
                </a:lnTo>
                <a:lnTo>
                  <a:pt x="8493490" y="6415842"/>
                </a:lnTo>
                <a:lnTo>
                  <a:pt x="8540160" y="6378808"/>
                </a:lnTo>
                <a:lnTo>
                  <a:pt x="8583818" y="6338363"/>
                </a:lnTo>
                <a:lnTo>
                  <a:pt x="8624266" y="6294708"/>
                </a:lnTo>
                <a:lnTo>
                  <a:pt x="8661303" y="6248041"/>
                </a:lnTo>
                <a:lnTo>
                  <a:pt x="8694730" y="6198562"/>
                </a:lnTo>
                <a:lnTo>
                  <a:pt x="8724348" y="6146471"/>
                </a:lnTo>
                <a:lnTo>
                  <a:pt x="8749956" y="6091966"/>
                </a:lnTo>
                <a:lnTo>
                  <a:pt x="8771356" y="6035249"/>
                </a:lnTo>
                <a:lnTo>
                  <a:pt x="8788348" y="5976517"/>
                </a:lnTo>
                <a:lnTo>
                  <a:pt x="8800732" y="5915971"/>
                </a:lnTo>
                <a:lnTo>
                  <a:pt x="8808309" y="5853811"/>
                </a:lnTo>
                <a:lnTo>
                  <a:pt x="8810879" y="5790234"/>
                </a:lnTo>
                <a:lnTo>
                  <a:pt x="8810879" y="0"/>
                </a:lnTo>
                <a:lnTo>
                  <a:pt x="775169" y="0"/>
                </a:lnTo>
                <a:close/>
              </a:path>
            </a:pathLst>
          </a:custGeom>
          <a:solidFill>
            <a:srgbClr val="878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068" y="146303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2" y="147066"/>
            <a:ext cx="8810879" cy="6565404"/>
          </a:xfrm>
          <a:custGeom>
            <a:avLst/>
            <a:gdLst/>
            <a:ahLst/>
            <a:cxnLst/>
            <a:rect l="l" t="t" r="r" b="b"/>
            <a:pathLst>
              <a:path w="8810879" h="6565404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8309" y="5853811"/>
                </a:lnTo>
                <a:lnTo>
                  <a:pt x="8800732" y="5915971"/>
                </a:lnTo>
                <a:lnTo>
                  <a:pt x="8788348" y="5976517"/>
                </a:lnTo>
                <a:lnTo>
                  <a:pt x="8771356" y="6035249"/>
                </a:lnTo>
                <a:lnTo>
                  <a:pt x="8749956" y="6091966"/>
                </a:lnTo>
                <a:lnTo>
                  <a:pt x="8724348" y="6146471"/>
                </a:lnTo>
                <a:lnTo>
                  <a:pt x="8694730" y="6198562"/>
                </a:lnTo>
                <a:lnTo>
                  <a:pt x="8661303" y="6248041"/>
                </a:lnTo>
                <a:lnTo>
                  <a:pt x="8624266" y="6294708"/>
                </a:lnTo>
                <a:lnTo>
                  <a:pt x="8583818" y="6338363"/>
                </a:lnTo>
                <a:lnTo>
                  <a:pt x="8540160" y="6378808"/>
                </a:lnTo>
                <a:lnTo>
                  <a:pt x="8493490" y="6415842"/>
                </a:lnTo>
                <a:lnTo>
                  <a:pt x="8444009" y="6449267"/>
                </a:lnTo>
                <a:lnTo>
                  <a:pt x="8391915" y="6478882"/>
                </a:lnTo>
                <a:lnTo>
                  <a:pt x="8337409" y="6504488"/>
                </a:lnTo>
                <a:lnTo>
                  <a:pt x="8280689" y="6525886"/>
                </a:lnTo>
                <a:lnTo>
                  <a:pt x="8221956" y="6542876"/>
                </a:lnTo>
                <a:lnTo>
                  <a:pt x="8161409" y="6555259"/>
                </a:lnTo>
                <a:lnTo>
                  <a:pt x="8099247" y="6562835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2569" y="711631"/>
                </a:lnTo>
                <a:lnTo>
                  <a:pt x="10145" y="649469"/>
                </a:lnTo>
                <a:lnTo>
                  <a:pt x="22528" y="588922"/>
                </a:lnTo>
                <a:lnTo>
                  <a:pt x="39518" y="530189"/>
                </a:lnTo>
                <a:lnTo>
                  <a:pt x="60916" y="473469"/>
                </a:lnTo>
                <a:lnTo>
                  <a:pt x="86522" y="418963"/>
                </a:lnTo>
                <a:lnTo>
                  <a:pt x="116137" y="366869"/>
                </a:lnTo>
                <a:lnTo>
                  <a:pt x="149562" y="317388"/>
                </a:lnTo>
                <a:lnTo>
                  <a:pt x="186596" y="270718"/>
                </a:lnTo>
                <a:lnTo>
                  <a:pt x="227041" y="227060"/>
                </a:lnTo>
                <a:lnTo>
                  <a:pt x="270696" y="186612"/>
                </a:lnTo>
                <a:lnTo>
                  <a:pt x="317363" y="149575"/>
                </a:lnTo>
                <a:lnTo>
                  <a:pt x="366842" y="116148"/>
                </a:lnTo>
                <a:lnTo>
                  <a:pt x="418933" y="86530"/>
                </a:lnTo>
                <a:lnTo>
                  <a:pt x="473437" y="60922"/>
                </a:lnTo>
                <a:lnTo>
                  <a:pt x="530155" y="39522"/>
                </a:lnTo>
                <a:lnTo>
                  <a:pt x="588886" y="22530"/>
                </a:lnTo>
                <a:lnTo>
                  <a:pt x="649432" y="10146"/>
                </a:lnTo>
                <a:lnTo>
                  <a:pt x="711593" y="2569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9D9F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024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0414">
            <a:solidFill>
              <a:srgbClr val="71A2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54212" y="987551"/>
            <a:ext cx="18288" cy="22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5840" y="2291334"/>
            <a:ext cx="2752344" cy="0"/>
          </a:xfrm>
          <a:custGeom>
            <a:avLst/>
            <a:gdLst/>
            <a:ahLst/>
            <a:cxnLst/>
            <a:rect l="l" t="t" r="r" b="b"/>
            <a:pathLst>
              <a:path w="2752344">
                <a:moveTo>
                  <a:pt x="0" y="0"/>
                </a:moveTo>
                <a:lnTo>
                  <a:pt x="2752344" y="0"/>
                </a:lnTo>
              </a:path>
            </a:pathLst>
          </a:custGeom>
          <a:ln w="3327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5840" y="5578602"/>
            <a:ext cx="1793748" cy="0"/>
          </a:xfrm>
          <a:custGeom>
            <a:avLst/>
            <a:gdLst/>
            <a:ahLst/>
            <a:cxnLst/>
            <a:rect l="l" t="t" r="r" b="b"/>
            <a:pathLst>
              <a:path w="1793748">
                <a:moveTo>
                  <a:pt x="0" y="0"/>
                </a:moveTo>
                <a:lnTo>
                  <a:pt x="1793748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6244" y="5578602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40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444" y="1859738"/>
            <a:ext cx="6822527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600" b="1" spc="-59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6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wsp</a:t>
            </a:r>
            <a:r>
              <a:rPr sz="3600" b="1" spc="-69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6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pers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:</a:t>
            </a:r>
            <a:r>
              <a:rPr sz="3600" spc="-30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3600" spc="-75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600" spc="-9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papers </a:t>
            </a:r>
            <a:r>
              <a:rPr sz="3600" spc="-9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600" spc="-18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endParaRPr sz="36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3444" y="2408623"/>
            <a:ext cx="6987596" cy="322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7834">
              <a:lnSpc>
                <a:spcPts val="3820"/>
              </a:lnSpc>
              <a:spcBef>
                <a:spcPts val="191"/>
              </a:spcBef>
            </a:pP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the</a:t>
            </a:r>
            <a:r>
              <a:rPr sz="36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on</a:t>
            </a:r>
            <a:r>
              <a:rPr sz="3600" spc="-64" dirty="0" smtClean="0">
                <a:solidFill>
                  <a:srgbClr val="FFFFFF"/>
                </a:solidFill>
                <a:latin typeface="Rockwell"/>
                <a:cs typeface="Rockwell"/>
              </a:rPr>
              <a:t>l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600" spc="-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600" spc="-6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600" spc="-75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3600" spc="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to </a:t>
            </a:r>
            <a:r>
              <a:rPr sz="3600" spc="-59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et n</a:t>
            </a:r>
            <a:r>
              <a:rPr sz="3600" spc="-75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ws.</a:t>
            </a:r>
            <a:r>
              <a:rPr sz="3600" spc="-28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It </a:t>
            </a:r>
            <a:r>
              <a:rPr sz="3600" spc="-69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as</a:t>
            </a:r>
            <a:endParaRPr sz="3600">
              <a:latin typeface="Rockwell"/>
              <a:cs typeface="Rockwell"/>
            </a:endParaRPr>
          </a:p>
          <a:p>
            <a:pPr marL="12700">
              <a:lnSpc>
                <a:spcPct val="100012"/>
              </a:lnSpc>
            </a:pPr>
            <a:r>
              <a:rPr sz="3600" spc="-59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alua</a:t>
            </a:r>
            <a:r>
              <a:rPr sz="3600" spc="-75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le</a:t>
            </a:r>
            <a:r>
              <a:rPr sz="36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and pas</a:t>
            </a:r>
            <a:r>
              <a:rPr sz="3600" spc="-1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ed a</a:t>
            </a:r>
            <a:r>
              <a:rPr sz="3600" spc="-150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ound.</a:t>
            </a:r>
            <a:r>
              <a:rPr sz="3600" spc="-43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600" spc="5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he st</a:t>
            </a:r>
            <a:r>
              <a:rPr sz="3600" spc="-14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on</a:t>
            </a:r>
            <a:r>
              <a:rPr sz="3600" spc="-64" dirty="0" smtClean="0">
                <a:solidFill>
                  <a:srgbClr val="FFFFFF"/>
                </a:solidFill>
                <a:latin typeface="Rockwell"/>
                <a:cs typeface="Rockwell"/>
              </a:rPr>
              <a:t>g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est</a:t>
            </a:r>
            <a:r>
              <a:rPr sz="36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op</a:t>
            </a:r>
            <a:r>
              <a:rPr sz="3600" spc="4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nions on pol</a:t>
            </a:r>
            <a:r>
              <a:rPr sz="3600" spc="4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tical issues</a:t>
            </a:r>
            <a:r>
              <a:rPr sz="36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or on</a:t>
            </a:r>
            <a:r>
              <a:rPr sz="36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candidates in</a:t>
            </a:r>
            <a:r>
              <a:rPr sz="36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an elect</a:t>
            </a:r>
            <a:r>
              <a:rPr sz="3600" spc="9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on</a:t>
            </a:r>
            <a:r>
              <a:rPr sz="3600" spc="-3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600" spc="-84" dirty="0" smtClean="0">
                <a:solidFill>
                  <a:srgbClr val="FFFFFF"/>
                </a:solidFill>
                <a:latin typeface="Rockwell"/>
                <a:cs typeface="Rockwell"/>
              </a:rPr>
              <a:t>w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600" spc="-17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e </a:t>
            </a:r>
            <a:r>
              <a:rPr sz="3600" spc="75" dirty="0" smtClean="0">
                <a:solidFill>
                  <a:srgbClr val="FFFFFF"/>
                </a:solidFill>
                <a:latin typeface="Rockwell"/>
                <a:cs typeface="Rockwell"/>
              </a:rPr>
              <a:t>f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ound</a:t>
            </a:r>
            <a:r>
              <a:rPr sz="3600" spc="-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in t</a:t>
            </a:r>
            <a:r>
              <a:rPr sz="3600" spc="4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e ed</a:t>
            </a:r>
            <a:r>
              <a:rPr sz="3600" spc="4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to</a:t>
            </a:r>
            <a:r>
              <a:rPr sz="3600" spc="6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ial</a:t>
            </a:r>
            <a:r>
              <a:rPr sz="3600" spc="-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or let</a:t>
            </a:r>
            <a:r>
              <a:rPr sz="3600" spc="9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ers-</a:t>
            </a:r>
            <a:r>
              <a:rPr sz="3600" spc="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o-th</a:t>
            </a:r>
            <a:r>
              <a:rPr sz="3600" spc="4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-ed</a:t>
            </a:r>
            <a:r>
              <a:rPr sz="3600" spc="4" dirty="0" smtClean="0">
                <a:solidFill>
                  <a:srgbClr val="FFFFFF"/>
                </a:solidFill>
                <a:latin typeface="Rockwell"/>
                <a:cs typeface="Rockwell"/>
              </a:rPr>
              <a:t>i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to</a:t>
            </a:r>
            <a:r>
              <a:rPr sz="3600" spc="-204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3600" spc="0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36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984</Words>
  <Application>Microsoft Office PowerPoint</Application>
  <PresentationFormat>On-screen Show (4:3)</PresentationFormat>
  <Paragraphs>167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Baker</dc:creator>
  <cp:lastModifiedBy>Krista Baker</cp:lastModifiedBy>
  <cp:revision>1</cp:revision>
  <dcterms:modified xsi:type="dcterms:W3CDTF">2014-03-11T13:37:02Z</dcterms:modified>
</cp:coreProperties>
</file>